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73"/>
  </p:notesMasterIdLst>
  <p:handoutMasterIdLst>
    <p:handoutMasterId r:id="rId74"/>
  </p:handoutMasterIdLst>
  <p:sldIdLst>
    <p:sldId id="2146850160" r:id="rId5"/>
    <p:sldId id="2146850149" r:id="rId6"/>
    <p:sldId id="2147470853" r:id="rId7"/>
    <p:sldId id="2146850108" r:id="rId8"/>
    <p:sldId id="2146850201" r:id="rId9"/>
    <p:sldId id="430" r:id="rId10"/>
    <p:sldId id="2146850175" r:id="rId11"/>
    <p:sldId id="2146850164" r:id="rId12"/>
    <p:sldId id="2147470794" r:id="rId13"/>
    <p:sldId id="2147470860" r:id="rId14"/>
    <p:sldId id="2146850176" r:id="rId15"/>
    <p:sldId id="2147470796" r:id="rId16"/>
    <p:sldId id="2146850194" r:id="rId17"/>
    <p:sldId id="2146849956" r:id="rId18"/>
    <p:sldId id="2147470797" r:id="rId19"/>
    <p:sldId id="2147470811" r:id="rId20"/>
    <p:sldId id="2147470812" r:id="rId21"/>
    <p:sldId id="2147470799" r:id="rId22"/>
    <p:sldId id="2147470802" r:id="rId23"/>
    <p:sldId id="2147470814" r:id="rId24"/>
    <p:sldId id="2146850195" r:id="rId25"/>
    <p:sldId id="2146850172" r:id="rId26"/>
    <p:sldId id="2147470803" r:id="rId27"/>
    <p:sldId id="2147470815" r:id="rId28"/>
    <p:sldId id="2147470817" r:id="rId29"/>
    <p:sldId id="2147470816" r:id="rId30"/>
    <p:sldId id="2147470818" r:id="rId31"/>
    <p:sldId id="2147470819" r:id="rId32"/>
    <p:sldId id="2147470820" r:id="rId33"/>
    <p:sldId id="2147470821" r:id="rId34"/>
    <p:sldId id="2147470822" r:id="rId35"/>
    <p:sldId id="2147470823" r:id="rId36"/>
    <p:sldId id="2147470824" r:id="rId37"/>
    <p:sldId id="2147470825" r:id="rId38"/>
    <p:sldId id="2146850183" r:id="rId39"/>
    <p:sldId id="2147470826" r:id="rId40"/>
    <p:sldId id="2147470827" r:id="rId41"/>
    <p:sldId id="2147470828" r:id="rId42"/>
    <p:sldId id="2147470829" r:id="rId43"/>
    <p:sldId id="2146850047" r:id="rId44"/>
    <p:sldId id="2147470831" r:id="rId45"/>
    <p:sldId id="2147470833" r:id="rId46"/>
    <p:sldId id="2147470835" r:id="rId47"/>
    <p:sldId id="2147470837" r:id="rId48"/>
    <p:sldId id="2147470838" r:id="rId49"/>
    <p:sldId id="2147470839" r:id="rId50"/>
    <p:sldId id="2147470852" r:id="rId51"/>
    <p:sldId id="2147470854" r:id="rId52"/>
    <p:sldId id="2147470845" r:id="rId53"/>
    <p:sldId id="2147470841" r:id="rId54"/>
    <p:sldId id="2147470842" r:id="rId55"/>
    <p:sldId id="2147470843" r:id="rId56"/>
    <p:sldId id="2147470855" r:id="rId57"/>
    <p:sldId id="2147470846" r:id="rId58"/>
    <p:sldId id="2147470847" r:id="rId59"/>
    <p:sldId id="2147470848" r:id="rId60"/>
    <p:sldId id="2147470857" r:id="rId61"/>
    <p:sldId id="2147470849" r:id="rId62"/>
    <p:sldId id="2147470830" r:id="rId63"/>
    <p:sldId id="2147470850" r:id="rId64"/>
    <p:sldId id="2147470858" r:id="rId65"/>
    <p:sldId id="2147470859" r:id="rId66"/>
    <p:sldId id="2146850196" r:id="rId67"/>
    <p:sldId id="2113417701" r:id="rId68"/>
    <p:sldId id="2146850159" r:id="rId69"/>
    <p:sldId id="2147470793" r:id="rId70"/>
    <p:sldId id="2113417659" r:id="rId71"/>
    <p:sldId id="262"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17EB-0919-5EF7-FAAF-8ABE6C1E6C1E}" name="Ward, William M" initials="WWM" userId="S::William.Ward@daikinapplied.com::136279d6-f6ab-4eca-ad0b-e5b3bb1b7c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D3FF"/>
    <a:srgbClr val="F09720"/>
    <a:srgbClr val="AB2F22"/>
    <a:srgbClr val="EF9F95"/>
    <a:srgbClr val="F7D58D"/>
    <a:srgbClr val="A3D7E8"/>
    <a:srgbClr val="7194B9"/>
    <a:srgbClr val="E50D31"/>
    <a:srgbClr val="C72B2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F3EE4-863E-404F-8B46-911E0C215A0D}" v="4511" dt="2025-05-14T15:39:45.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7" autoAdjust="0"/>
    <p:restoredTop sz="89663" autoAdjust="0"/>
  </p:normalViewPr>
  <p:slideViewPr>
    <p:cSldViewPr snapToGrid="0">
      <p:cViewPr varScale="1">
        <p:scale>
          <a:sx n="100" d="100"/>
          <a:sy n="100" d="100"/>
        </p:scale>
        <p:origin x="846" y="90"/>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3552" y="1056"/>
      </p:cViewPr>
      <p:guideLst>
        <p:guide orient="horz" pos="2905"/>
        <p:guide pos="2208"/>
        <p:guide orient="horz"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ata16.xml.rels><?xml version="1.0" encoding="UTF-8" standalone="yes"?>
<Relationships xmlns="http://schemas.openxmlformats.org/package/2006/relationships"><Relationship Id="rId1" Type="http://schemas.openxmlformats.org/officeDocument/2006/relationships/image" Target="../media/image42.png"/></Relationships>
</file>

<file path=ppt/diagrams/_rels/data2.xml.rels><?xml version="1.0" encoding="UTF-8" standalone="yes"?>
<Relationships xmlns="http://schemas.openxmlformats.org/package/2006/relationships"><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1" Type="http://schemas.openxmlformats.org/officeDocument/2006/relationships/image" Target="../media/image42.png"/></Relationships>
</file>

<file path=ppt/diagrams/_rels/data6.xml.rels><?xml version="1.0" encoding="UTF-8" standalone="yes"?>
<Relationships xmlns="http://schemas.openxmlformats.org/package/2006/relationships"><Relationship Id="rId1" Type="http://schemas.openxmlformats.org/officeDocument/2006/relationships/image" Target="../media/image42.png"/></Relationships>
</file>

<file path=ppt/diagrams/_rels/data8.xml.rels><?xml version="1.0" encoding="UTF-8" standalone="yes"?>
<Relationships xmlns="http://schemas.openxmlformats.org/package/2006/relationships"><Relationship Id="rId1" Type="http://schemas.openxmlformats.org/officeDocument/2006/relationships/image" Target="../media/image67.png"/></Relationships>
</file>

<file path=ppt/diagrams/_rels/data9.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8.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9.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BB30AE-DA75-4955-8A99-845E3E2714F3}" type="doc">
      <dgm:prSet loTypeId="urn:microsoft.com/office/officeart/2005/8/layout/vList6" loCatId="process" qsTypeId="urn:microsoft.com/office/officeart/2005/8/quickstyle/simple5" qsCatId="simple" csTypeId="urn:microsoft.com/office/officeart/2005/8/colors/accent0_3" csCatId="mainScheme" phldr="1"/>
      <dgm:spPr/>
      <dgm:t>
        <a:bodyPr/>
        <a:lstStyle/>
        <a:p>
          <a:endParaRPr lang="en-US"/>
        </a:p>
      </dgm:t>
    </dgm:pt>
    <dgm:pt modelId="{7F776792-B0DC-4819-952E-AFE8422D6953}">
      <dgm:prSet phldrT="[Text]"/>
      <dgm:spPr/>
      <dgm:t>
        <a:bodyPr/>
        <a:lstStyle/>
        <a:p>
          <a:r>
            <a:rPr lang="en-US" dirty="0"/>
            <a:t>1</a:t>
          </a:r>
        </a:p>
      </dgm:t>
    </dgm:pt>
    <dgm:pt modelId="{F5315AE2-D702-40B4-B7CF-A4A9249422FE}" type="parTrans" cxnId="{700F9DDA-D751-44EC-80FE-56E83670A7EA}">
      <dgm:prSet/>
      <dgm:spPr/>
      <dgm:t>
        <a:bodyPr/>
        <a:lstStyle/>
        <a:p>
          <a:endParaRPr lang="en-US"/>
        </a:p>
      </dgm:t>
    </dgm:pt>
    <dgm:pt modelId="{3659664C-F5BE-4B15-B33B-0575E3122254}" type="sibTrans" cxnId="{700F9DDA-D751-44EC-80FE-56E83670A7EA}">
      <dgm:prSet/>
      <dgm:spPr/>
      <dgm:t>
        <a:bodyPr/>
        <a:lstStyle/>
        <a:p>
          <a:endParaRPr lang="en-US"/>
        </a:p>
      </dgm:t>
    </dgm:pt>
    <dgm:pt modelId="{35565D20-F10F-462C-847E-64BA1EB832BD}">
      <dgm:prSet phldrT="[Text]" custT="1"/>
      <dgm:spPr/>
      <dgm:t>
        <a:bodyPr/>
        <a:lstStyle/>
        <a:p>
          <a:pPr marL="114300" indent="0">
            <a:buNone/>
          </a:pPr>
          <a:r>
            <a:rPr lang="en-US" sz="2000" dirty="0"/>
            <a:t>Determine the general system configuration</a:t>
          </a:r>
        </a:p>
      </dgm:t>
    </dgm:pt>
    <dgm:pt modelId="{C10AF2CA-6BE5-461F-842C-B07F52145BE1}" type="parTrans" cxnId="{A79F9ECB-B577-470E-ABC5-FFC4D8DA3947}">
      <dgm:prSet/>
      <dgm:spPr/>
      <dgm:t>
        <a:bodyPr/>
        <a:lstStyle/>
        <a:p>
          <a:endParaRPr lang="en-US"/>
        </a:p>
      </dgm:t>
    </dgm:pt>
    <dgm:pt modelId="{5A0B0B4C-F4B4-4871-B9F0-4579655D1984}" type="sibTrans" cxnId="{A79F9ECB-B577-470E-ABC5-FFC4D8DA3947}">
      <dgm:prSet/>
      <dgm:spPr/>
      <dgm:t>
        <a:bodyPr/>
        <a:lstStyle/>
        <a:p>
          <a:endParaRPr lang="en-US"/>
        </a:p>
      </dgm:t>
    </dgm:pt>
    <dgm:pt modelId="{7DF914CB-46AD-4CB1-A54D-5F0046E08C15}">
      <dgm:prSet phldrT="[Text]"/>
      <dgm:spPr/>
      <dgm:t>
        <a:bodyPr/>
        <a:lstStyle/>
        <a:p>
          <a:r>
            <a:rPr lang="en-US" dirty="0"/>
            <a:t>2</a:t>
          </a:r>
        </a:p>
      </dgm:t>
    </dgm:pt>
    <dgm:pt modelId="{531391C3-B06D-4870-AE66-A2F937CAE950}" type="parTrans" cxnId="{FCA30E39-C077-4BA5-BC73-611D1926B598}">
      <dgm:prSet/>
      <dgm:spPr/>
      <dgm:t>
        <a:bodyPr/>
        <a:lstStyle/>
        <a:p>
          <a:endParaRPr lang="en-US"/>
        </a:p>
      </dgm:t>
    </dgm:pt>
    <dgm:pt modelId="{2B256648-6AD2-494B-A490-0D996289121B}" type="sibTrans" cxnId="{FCA30E39-C077-4BA5-BC73-611D1926B598}">
      <dgm:prSet/>
      <dgm:spPr/>
      <dgm:t>
        <a:bodyPr/>
        <a:lstStyle/>
        <a:p>
          <a:endParaRPr lang="en-US"/>
        </a:p>
      </dgm:t>
    </dgm:pt>
    <dgm:pt modelId="{E7ECEE9C-BFA5-46DB-9F57-C7DE06D9B12B}">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Run a load calculation for the building	</a:t>
          </a:r>
          <a:endParaRPr lang="en-US" sz="2000" kern="1200" dirty="0">
            <a:latin typeface="Arial"/>
            <a:ea typeface="+mn-ea"/>
            <a:cs typeface="+mn-cs"/>
          </a:endParaRPr>
        </a:p>
      </dgm:t>
    </dgm:pt>
    <dgm:pt modelId="{4E48EDA4-8B73-43BF-A383-9818095DFC9D}" type="parTrans" cxnId="{37E38EA0-0BAE-4881-99F4-ED7BA3661588}">
      <dgm:prSet/>
      <dgm:spPr/>
      <dgm:t>
        <a:bodyPr/>
        <a:lstStyle/>
        <a:p>
          <a:endParaRPr lang="en-US"/>
        </a:p>
      </dgm:t>
    </dgm:pt>
    <dgm:pt modelId="{B2C4C561-9025-421A-8F84-692597741884}" type="sibTrans" cxnId="{37E38EA0-0BAE-4881-99F4-ED7BA3661588}">
      <dgm:prSet/>
      <dgm:spPr/>
      <dgm:t>
        <a:bodyPr/>
        <a:lstStyle/>
        <a:p>
          <a:endParaRPr lang="en-US"/>
        </a:p>
      </dgm:t>
    </dgm:pt>
    <dgm:pt modelId="{332F395C-8D6E-4B92-9A2A-D3D6BB60D818}">
      <dgm:prSet phldrT="[Text]"/>
      <dgm:spPr/>
      <dgm:t>
        <a:bodyPr/>
        <a:lstStyle/>
        <a:p>
          <a:r>
            <a:rPr lang="en-US" dirty="0"/>
            <a:t>3</a:t>
          </a:r>
        </a:p>
      </dgm:t>
    </dgm:pt>
    <dgm:pt modelId="{70E41804-0289-4187-A851-F7EC33C698DD}" type="parTrans" cxnId="{8AA181C4-722A-4D1E-8D04-4C7EF239D35A}">
      <dgm:prSet/>
      <dgm:spPr/>
      <dgm:t>
        <a:bodyPr/>
        <a:lstStyle/>
        <a:p>
          <a:endParaRPr lang="en-US"/>
        </a:p>
      </dgm:t>
    </dgm:pt>
    <dgm:pt modelId="{CA224381-6BAD-48EB-9F94-604518827094}" type="sibTrans" cxnId="{8AA181C4-722A-4D1E-8D04-4C7EF239D35A}">
      <dgm:prSet/>
      <dgm:spPr/>
      <dgm:t>
        <a:bodyPr/>
        <a:lstStyle/>
        <a:p>
          <a:endParaRPr lang="en-US"/>
        </a:p>
      </dgm:t>
    </dgm:pt>
    <dgm:pt modelId="{215C24C4-7294-4B22-9437-D4B3A4E27AAE}">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Map hourly loads for heating and cooling</a:t>
          </a:r>
          <a:endParaRPr lang="en-US" sz="2000" kern="1200" dirty="0">
            <a:latin typeface="Arial"/>
            <a:ea typeface="+mn-ea"/>
            <a:cs typeface="+mn-cs"/>
          </a:endParaRPr>
        </a:p>
      </dgm:t>
    </dgm:pt>
    <dgm:pt modelId="{F0EEFFCE-33A3-4157-98B1-101A6A7E9E95}" type="parTrans" cxnId="{97D04255-6347-4228-8F52-F78E41B14354}">
      <dgm:prSet/>
      <dgm:spPr/>
      <dgm:t>
        <a:bodyPr/>
        <a:lstStyle/>
        <a:p>
          <a:endParaRPr lang="en-US"/>
        </a:p>
      </dgm:t>
    </dgm:pt>
    <dgm:pt modelId="{C35BBE6E-CCA7-4BC7-B73C-15DE30EA17E4}" type="sibTrans" cxnId="{97D04255-6347-4228-8F52-F78E41B14354}">
      <dgm:prSet/>
      <dgm:spPr/>
      <dgm:t>
        <a:bodyPr/>
        <a:lstStyle/>
        <a:p>
          <a:endParaRPr lang="en-US"/>
        </a:p>
      </dgm:t>
    </dgm:pt>
    <dgm:pt modelId="{E0722942-841B-4C25-A91B-D6CC9666AD6F}">
      <dgm:prSet phldrT="[Text]"/>
      <dgm:spPr/>
      <dgm:t>
        <a:bodyPr/>
        <a:lstStyle/>
        <a:p>
          <a:r>
            <a:rPr lang="en-US" dirty="0"/>
            <a:t>4</a:t>
          </a:r>
        </a:p>
      </dgm:t>
    </dgm:pt>
    <dgm:pt modelId="{89365432-4D75-4A06-A890-CAE7E09AC7B1}" type="parTrans" cxnId="{0686FCAE-E4BD-4A50-8E32-F8E15E0556A7}">
      <dgm:prSet/>
      <dgm:spPr/>
      <dgm:t>
        <a:bodyPr/>
        <a:lstStyle/>
        <a:p>
          <a:endParaRPr lang="en-US"/>
        </a:p>
      </dgm:t>
    </dgm:pt>
    <dgm:pt modelId="{42D9360C-195D-4C6F-9DAE-CC4836110C4D}" type="sibTrans" cxnId="{0686FCAE-E4BD-4A50-8E32-F8E15E0556A7}">
      <dgm:prSet/>
      <dgm:spPr/>
      <dgm:t>
        <a:bodyPr/>
        <a:lstStyle/>
        <a:p>
          <a:endParaRPr lang="en-US"/>
        </a:p>
      </dgm:t>
    </dgm:pt>
    <dgm:pt modelId="{36881168-E399-486F-9D6B-8CC2C96676DB}">
      <dgm:prSet phldrT="[Text]"/>
      <dgm:spPr/>
      <dgm:t>
        <a:bodyPr/>
        <a:lstStyle/>
        <a:p>
          <a:r>
            <a:rPr lang="en-US" dirty="0"/>
            <a:t>5</a:t>
          </a:r>
        </a:p>
      </dgm:t>
    </dgm:pt>
    <dgm:pt modelId="{D872F7F7-2B77-4202-890D-77D33E5B4076}" type="parTrans" cxnId="{C2C794BB-9FA7-4613-8B6C-C2E5EEDE2AA8}">
      <dgm:prSet/>
      <dgm:spPr/>
      <dgm:t>
        <a:bodyPr/>
        <a:lstStyle/>
        <a:p>
          <a:endParaRPr lang="en-US"/>
        </a:p>
      </dgm:t>
    </dgm:pt>
    <dgm:pt modelId="{B95A180D-3FD3-4E48-8006-204BEDFC9360}" type="sibTrans" cxnId="{C2C794BB-9FA7-4613-8B6C-C2E5EEDE2AA8}">
      <dgm:prSet/>
      <dgm:spPr/>
      <dgm:t>
        <a:bodyPr/>
        <a:lstStyle/>
        <a:p>
          <a:endParaRPr lang="en-US"/>
        </a:p>
      </dgm:t>
    </dgm:pt>
    <dgm:pt modelId="{1ED3A3C3-B803-4DA1-A303-48C9D5ED6130}">
      <dgm:prSet phldrT="[Text]"/>
      <dgm:spPr/>
      <dgm:t>
        <a:bodyPr/>
        <a:lstStyle/>
        <a:p>
          <a:r>
            <a:rPr lang="en-US" dirty="0"/>
            <a:t>6</a:t>
          </a:r>
        </a:p>
      </dgm:t>
    </dgm:pt>
    <dgm:pt modelId="{4E83A068-B5BA-48B2-A5C3-16AE1C7777FD}" type="parTrans" cxnId="{3BBF7223-E0B4-4AF5-843A-04C397491383}">
      <dgm:prSet/>
      <dgm:spPr/>
      <dgm:t>
        <a:bodyPr/>
        <a:lstStyle/>
        <a:p>
          <a:endParaRPr lang="en-US"/>
        </a:p>
      </dgm:t>
    </dgm:pt>
    <dgm:pt modelId="{9CCFC67B-0DF7-47FD-9547-048F3B6320CA}" type="sibTrans" cxnId="{3BBF7223-E0B4-4AF5-843A-04C397491383}">
      <dgm:prSet/>
      <dgm:spPr/>
      <dgm:t>
        <a:bodyPr/>
        <a:lstStyle/>
        <a:p>
          <a:endParaRPr lang="en-US"/>
        </a:p>
      </dgm:t>
    </dgm:pt>
    <dgm:pt modelId="{2CD4E54A-42BF-4E80-A293-F5C5064EEB75}">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central vs distributed architecture</a:t>
          </a:r>
          <a:endParaRPr lang="en-US" sz="2000" kern="1200" dirty="0">
            <a:latin typeface="Arial"/>
            <a:ea typeface="+mn-ea"/>
            <a:cs typeface="+mn-cs"/>
          </a:endParaRPr>
        </a:p>
      </dgm:t>
    </dgm:pt>
    <dgm:pt modelId="{FB908BF4-F3B2-4876-A7BD-D5B5C185B7F3}" type="parTrans" cxnId="{A375A08A-3FBE-4A3F-874D-FBCEDACC7905}">
      <dgm:prSet/>
      <dgm:spPr/>
      <dgm:t>
        <a:bodyPr/>
        <a:lstStyle/>
        <a:p>
          <a:endParaRPr lang="en-US"/>
        </a:p>
      </dgm:t>
    </dgm:pt>
    <dgm:pt modelId="{C422A52B-E515-4B60-97B2-E79BEC49DE58}" type="sibTrans" cxnId="{A375A08A-3FBE-4A3F-874D-FBCEDACC7905}">
      <dgm:prSet/>
      <dgm:spPr/>
      <dgm:t>
        <a:bodyPr/>
        <a:lstStyle/>
        <a:p>
          <a:endParaRPr lang="en-US"/>
        </a:p>
      </dgm:t>
    </dgm:pt>
    <dgm:pt modelId="{802BBD69-135A-480D-B394-A48182A19DB8}">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Simulate system performance</a:t>
          </a:r>
          <a:endParaRPr lang="en-US" sz="2000" kern="1200" dirty="0">
            <a:latin typeface="Arial"/>
            <a:ea typeface="+mn-ea"/>
            <a:cs typeface="+mn-cs"/>
          </a:endParaRPr>
        </a:p>
      </dgm:t>
    </dgm:pt>
    <dgm:pt modelId="{089AF19C-C969-4283-A7CE-8A639B39EFAD}" type="parTrans" cxnId="{86DCEEE6-77A8-416A-8EBE-222622EF1931}">
      <dgm:prSet/>
      <dgm:spPr/>
      <dgm:t>
        <a:bodyPr/>
        <a:lstStyle/>
        <a:p>
          <a:endParaRPr lang="en-US"/>
        </a:p>
      </dgm:t>
    </dgm:pt>
    <dgm:pt modelId="{83CF3A61-34D0-412C-B5AD-BA3A3F199C2E}" type="sibTrans" cxnId="{86DCEEE6-77A8-416A-8EBE-222622EF1931}">
      <dgm:prSet/>
      <dgm:spPr/>
      <dgm:t>
        <a:bodyPr/>
        <a:lstStyle/>
        <a:p>
          <a:endParaRPr lang="en-US"/>
        </a:p>
      </dgm:t>
    </dgm:pt>
    <dgm:pt modelId="{26B04C13-B9CC-4889-B35C-7288B40A9F67}">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Iterate on design to optimize performance</a:t>
          </a:r>
          <a:endParaRPr lang="en-US" sz="2000" kern="1200" dirty="0">
            <a:latin typeface="Arial"/>
            <a:ea typeface="+mn-ea"/>
            <a:cs typeface="+mn-cs"/>
          </a:endParaRPr>
        </a:p>
      </dgm:t>
    </dgm:pt>
    <dgm:pt modelId="{64A8BA05-5BA5-4055-82FB-8F34456EC8E6}" type="parTrans" cxnId="{20C55742-A58D-4C5A-9FE6-21A0AA637AA4}">
      <dgm:prSet/>
      <dgm:spPr/>
      <dgm:t>
        <a:bodyPr/>
        <a:lstStyle/>
        <a:p>
          <a:endParaRPr lang="en-US"/>
        </a:p>
      </dgm:t>
    </dgm:pt>
    <dgm:pt modelId="{663254F0-3DA4-4B62-B51D-3E6B5EFAB227}" type="sibTrans" cxnId="{20C55742-A58D-4C5A-9FE6-21A0AA637AA4}">
      <dgm:prSet/>
      <dgm:spPr/>
      <dgm:t>
        <a:bodyPr/>
        <a:lstStyle/>
        <a:p>
          <a:endParaRPr lang="en-US"/>
        </a:p>
      </dgm:t>
    </dgm:pt>
    <dgm:pt modelId="{163DC099-AC92-406E-9208-EC13915E4CE1}" type="pres">
      <dgm:prSet presAssocID="{55BB30AE-DA75-4955-8A99-845E3E2714F3}" presName="Name0" presStyleCnt="0">
        <dgm:presLayoutVars>
          <dgm:dir/>
          <dgm:animLvl val="lvl"/>
          <dgm:resizeHandles/>
        </dgm:presLayoutVars>
      </dgm:prSet>
      <dgm:spPr/>
    </dgm:pt>
    <dgm:pt modelId="{5449AFCB-0B48-417C-8109-4A95CFE80EC8}" type="pres">
      <dgm:prSet presAssocID="{7F776792-B0DC-4819-952E-AFE8422D6953}" presName="linNode" presStyleCnt="0"/>
      <dgm:spPr/>
    </dgm:pt>
    <dgm:pt modelId="{14EE8F4F-DDB7-419E-B27D-1ADF4AE35178}" type="pres">
      <dgm:prSet presAssocID="{7F776792-B0DC-4819-952E-AFE8422D6953}" presName="parentShp" presStyleLbl="node1" presStyleIdx="0" presStyleCnt="6" custScaleX="14883">
        <dgm:presLayoutVars>
          <dgm:bulletEnabled val="1"/>
        </dgm:presLayoutVars>
      </dgm:prSet>
      <dgm:spPr/>
    </dgm:pt>
    <dgm:pt modelId="{53556088-6E94-49AD-A7D1-07EE8A867308}" type="pres">
      <dgm:prSet presAssocID="{7F776792-B0DC-4819-952E-AFE8422D6953}" presName="childShp" presStyleLbl="bgAccFollowNode1" presStyleIdx="0" presStyleCnt="6">
        <dgm:presLayoutVars>
          <dgm:bulletEnabled val="1"/>
        </dgm:presLayoutVars>
      </dgm:prSet>
      <dgm:spPr/>
    </dgm:pt>
    <dgm:pt modelId="{9955B032-AD1D-4137-B6DB-FB843BADB7EC}" type="pres">
      <dgm:prSet presAssocID="{3659664C-F5BE-4B15-B33B-0575E3122254}" presName="spacing" presStyleCnt="0"/>
      <dgm:spPr/>
    </dgm:pt>
    <dgm:pt modelId="{9849CAAB-3AA1-4916-9BDE-473659EA8C0E}" type="pres">
      <dgm:prSet presAssocID="{7DF914CB-46AD-4CB1-A54D-5F0046E08C15}" presName="linNode" presStyleCnt="0"/>
      <dgm:spPr/>
    </dgm:pt>
    <dgm:pt modelId="{C1F092B4-B9DA-4A9B-BF5A-D4FFA5F1FEFF}" type="pres">
      <dgm:prSet presAssocID="{7DF914CB-46AD-4CB1-A54D-5F0046E08C15}" presName="parentShp" presStyleLbl="node1" presStyleIdx="1" presStyleCnt="6" custScaleX="14883">
        <dgm:presLayoutVars>
          <dgm:bulletEnabled val="1"/>
        </dgm:presLayoutVars>
      </dgm:prSet>
      <dgm:spPr/>
    </dgm:pt>
    <dgm:pt modelId="{DE8E602E-EE75-4D52-95F1-963A7ECB0501}" type="pres">
      <dgm:prSet presAssocID="{7DF914CB-46AD-4CB1-A54D-5F0046E08C15}" presName="childShp" presStyleLbl="bgAccFollowNode1" presStyleIdx="1" presStyleCnt="6">
        <dgm:presLayoutVars>
          <dgm:bulletEnabled val="1"/>
        </dgm:presLayoutVars>
      </dgm:prSet>
      <dgm:spPr/>
    </dgm:pt>
    <dgm:pt modelId="{647C1DC5-661D-468C-91A4-F1BB5E1A52A7}" type="pres">
      <dgm:prSet presAssocID="{2B256648-6AD2-494B-A490-0D996289121B}" presName="spacing" presStyleCnt="0"/>
      <dgm:spPr/>
    </dgm:pt>
    <dgm:pt modelId="{EB04AA10-1837-4BBC-9D1E-960893DF09DE}" type="pres">
      <dgm:prSet presAssocID="{332F395C-8D6E-4B92-9A2A-D3D6BB60D818}" presName="linNode" presStyleCnt="0"/>
      <dgm:spPr/>
    </dgm:pt>
    <dgm:pt modelId="{B35698E7-4C73-48A1-B344-1C0B2FC19E45}" type="pres">
      <dgm:prSet presAssocID="{332F395C-8D6E-4B92-9A2A-D3D6BB60D818}" presName="parentShp" presStyleLbl="node1" presStyleIdx="2" presStyleCnt="6" custScaleX="14883">
        <dgm:presLayoutVars>
          <dgm:bulletEnabled val="1"/>
        </dgm:presLayoutVars>
      </dgm:prSet>
      <dgm:spPr/>
    </dgm:pt>
    <dgm:pt modelId="{FB0C2233-FC12-49DF-82FD-07A4362629EA}" type="pres">
      <dgm:prSet presAssocID="{332F395C-8D6E-4B92-9A2A-D3D6BB60D818}" presName="childShp" presStyleLbl="bgAccFollowNode1" presStyleIdx="2" presStyleCnt="6">
        <dgm:presLayoutVars>
          <dgm:bulletEnabled val="1"/>
        </dgm:presLayoutVars>
      </dgm:prSet>
      <dgm:spPr/>
    </dgm:pt>
    <dgm:pt modelId="{AF69CC5E-41A5-459E-8B81-3CB1AFB6C071}" type="pres">
      <dgm:prSet presAssocID="{CA224381-6BAD-48EB-9F94-604518827094}" presName="spacing" presStyleCnt="0"/>
      <dgm:spPr/>
    </dgm:pt>
    <dgm:pt modelId="{D291A9AB-529E-448F-9A9E-E8F2B5134903}" type="pres">
      <dgm:prSet presAssocID="{E0722942-841B-4C25-A91B-D6CC9666AD6F}" presName="linNode" presStyleCnt="0"/>
      <dgm:spPr/>
    </dgm:pt>
    <dgm:pt modelId="{C9198DB8-42F9-4C81-AE6D-9F3017CA4AA2}" type="pres">
      <dgm:prSet presAssocID="{E0722942-841B-4C25-A91B-D6CC9666AD6F}" presName="parentShp" presStyleLbl="node1" presStyleIdx="3" presStyleCnt="6" custScaleX="14883">
        <dgm:presLayoutVars>
          <dgm:bulletEnabled val="1"/>
        </dgm:presLayoutVars>
      </dgm:prSet>
      <dgm:spPr/>
    </dgm:pt>
    <dgm:pt modelId="{3B7DAE9D-F28F-436D-B02D-D2650CB3408A}" type="pres">
      <dgm:prSet presAssocID="{E0722942-841B-4C25-A91B-D6CC9666AD6F}" presName="childShp" presStyleLbl="bgAccFollowNode1" presStyleIdx="3" presStyleCnt="6">
        <dgm:presLayoutVars>
          <dgm:bulletEnabled val="1"/>
        </dgm:presLayoutVars>
      </dgm:prSet>
      <dgm:spPr/>
    </dgm:pt>
    <dgm:pt modelId="{490AD002-27AA-46AF-BA66-55AFEC27561A}" type="pres">
      <dgm:prSet presAssocID="{42D9360C-195D-4C6F-9DAE-CC4836110C4D}" presName="spacing" presStyleCnt="0"/>
      <dgm:spPr/>
    </dgm:pt>
    <dgm:pt modelId="{826ACF77-04EC-423C-B260-44DE9D83CE55}" type="pres">
      <dgm:prSet presAssocID="{36881168-E399-486F-9D6B-8CC2C96676DB}" presName="linNode" presStyleCnt="0"/>
      <dgm:spPr/>
    </dgm:pt>
    <dgm:pt modelId="{01A353EB-5ED2-4384-8900-30E4DBB3CC10}" type="pres">
      <dgm:prSet presAssocID="{36881168-E399-486F-9D6B-8CC2C96676DB}" presName="parentShp" presStyleLbl="node1" presStyleIdx="4" presStyleCnt="6" custScaleX="14883">
        <dgm:presLayoutVars>
          <dgm:bulletEnabled val="1"/>
        </dgm:presLayoutVars>
      </dgm:prSet>
      <dgm:spPr/>
    </dgm:pt>
    <dgm:pt modelId="{1F551767-094B-4D13-95CD-DDB20BC91048}" type="pres">
      <dgm:prSet presAssocID="{36881168-E399-486F-9D6B-8CC2C96676DB}" presName="childShp" presStyleLbl="bgAccFollowNode1" presStyleIdx="4" presStyleCnt="6">
        <dgm:presLayoutVars>
          <dgm:bulletEnabled val="1"/>
        </dgm:presLayoutVars>
      </dgm:prSet>
      <dgm:spPr/>
    </dgm:pt>
    <dgm:pt modelId="{B7801C89-4999-4050-BC09-B6F961617832}" type="pres">
      <dgm:prSet presAssocID="{B95A180D-3FD3-4E48-8006-204BEDFC9360}" presName="spacing" presStyleCnt="0"/>
      <dgm:spPr/>
    </dgm:pt>
    <dgm:pt modelId="{FCC1D6DD-C6BC-4C2B-8B31-BA8884CC53E3}" type="pres">
      <dgm:prSet presAssocID="{1ED3A3C3-B803-4DA1-A303-48C9D5ED6130}" presName="linNode" presStyleCnt="0"/>
      <dgm:spPr/>
    </dgm:pt>
    <dgm:pt modelId="{AA175FE0-BF80-400D-8BB3-A41CD826C027}" type="pres">
      <dgm:prSet presAssocID="{1ED3A3C3-B803-4DA1-A303-48C9D5ED6130}" presName="parentShp" presStyleLbl="node1" presStyleIdx="5" presStyleCnt="6" custScaleX="14883">
        <dgm:presLayoutVars>
          <dgm:bulletEnabled val="1"/>
        </dgm:presLayoutVars>
      </dgm:prSet>
      <dgm:spPr/>
    </dgm:pt>
    <dgm:pt modelId="{50FC9EBC-6467-4B85-83DD-CE7C5B9E3675}" type="pres">
      <dgm:prSet presAssocID="{1ED3A3C3-B803-4DA1-A303-48C9D5ED6130}" presName="childShp" presStyleLbl="bgAccFollowNode1" presStyleIdx="5" presStyleCnt="6">
        <dgm:presLayoutVars>
          <dgm:bulletEnabled val="1"/>
        </dgm:presLayoutVars>
      </dgm:prSet>
      <dgm:spPr/>
    </dgm:pt>
  </dgm:ptLst>
  <dgm:cxnLst>
    <dgm:cxn modelId="{DF194B0E-0BBE-40CA-8A4C-0E4C30FD90A0}" type="presOf" srcId="{E0722942-841B-4C25-A91B-D6CC9666AD6F}" destId="{C9198DB8-42F9-4C81-AE6D-9F3017CA4AA2}" srcOrd="0" destOrd="0" presId="urn:microsoft.com/office/officeart/2005/8/layout/vList6"/>
    <dgm:cxn modelId="{2002CA20-1A9B-4316-B830-25D79B0EED8F}" type="presOf" srcId="{26B04C13-B9CC-4889-B35C-7288B40A9F67}" destId="{50FC9EBC-6467-4B85-83DD-CE7C5B9E3675}" srcOrd="0" destOrd="0" presId="urn:microsoft.com/office/officeart/2005/8/layout/vList6"/>
    <dgm:cxn modelId="{3BBF7223-E0B4-4AF5-843A-04C397491383}" srcId="{55BB30AE-DA75-4955-8A99-845E3E2714F3}" destId="{1ED3A3C3-B803-4DA1-A303-48C9D5ED6130}" srcOrd="5" destOrd="0" parTransId="{4E83A068-B5BA-48B2-A5C3-16AE1C7777FD}" sibTransId="{9CCFC67B-0DF7-47FD-9547-048F3B6320CA}"/>
    <dgm:cxn modelId="{7F919D29-307B-4A1E-8238-6D11FDE6D96E}" type="presOf" srcId="{35565D20-F10F-462C-847E-64BA1EB832BD}" destId="{53556088-6E94-49AD-A7D1-07EE8A867308}" srcOrd="0" destOrd="0" presId="urn:microsoft.com/office/officeart/2005/8/layout/vList6"/>
    <dgm:cxn modelId="{CE225331-60D8-4CE1-91A7-4B639995B1C6}" type="presOf" srcId="{55BB30AE-DA75-4955-8A99-845E3E2714F3}" destId="{163DC099-AC92-406E-9208-EC13915E4CE1}" srcOrd="0" destOrd="0" presId="urn:microsoft.com/office/officeart/2005/8/layout/vList6"/>
    <dgm:cxn modelId="{FCA30E39-C077-4BA5-BC73-611D1926B598}" srcId="{55BB30AE-DA75-4955-8A99-845E3E2714F3}" destId="{7DF914CB-46AD-4CB1-A54D-5F0046E08C15}" srcOrd="1" destOrd="0" parTransId="{531391C3-B06D-4870-AE66-A2F937CAE950}" sibTransId="{2B256648-6AD2-494B-A490-0D996289121B}"/>
    <dgm:cxn modelId="{20C55742-A58D-4C5A-9FE6-21A0AA637AA4}" srcId="{1ED3A3C3-B803-4DA1-A303-48C9D5ED6130}" destId="{26B04C13-B9CC-4889-B35C-7288B40A9F67}" srcOrd="0" destOrd="0" parTransId="{64A8BA05-5BA5-4055-82FB-8F34456EC8E6}" sibTransId="{663254F0-3DA4-4B62-B51D-3E6B5EFAB227}"/>
    <dgm:cxn modelId="{97D04255-6347-4228-8F52-F78E41B14354}" srcId="{332F395C-8D6E-4B92-9A2A-D3D6BB60D818}" destId="{215C24C4-7294-4B22-9437-D4B3A4E27AAE}" srcOrd="0" destOrd="0" parTransId="{F0EEFFCE-33A3-4157-98B1-101A6A7E9E95}" sibTransId="{C35BBE6E-CCA7-4BC7-B73C-15DE30EA17E4}"/>
    <dgm:cxn modelId="{BE4BFD7B-146B-46B0-9B72-436DE616AE58}" type="presOf" srcId="{36881168-E399-486F-9D6B-8CC2C96676DB}" destId="{01A353EB-5ED2-4384-8900-30E4DBB3CC10}" srcOrd="0" destOrd="0" presId="urn:microsoft.com/office/officeart/2005/8/layout/vList6"/>
    <dgm:cxn modelId="{A375A08A-3FBE-4A3F-874D-FBCEDACC7905}" srcId="{E0722942-841B-4C25-A91B-D6CC9666AD6F}" destId="{2CD4E54A-42BF-4E80-A293-F5C5064EEB75}" srcOrd="0" destOrd="0" parTransId="{FB908BF4-F3B2-4876-A7BD-D5B5C185B7F3}" sibTransId="{C422A52B-E515-4B60-97B2-E79BEC49DE58}"/>
    <dgm:cxn modelId="{844EF68C-BD9F-4CEE-99CC-237C334128CA}" type="presOf" srcId="{7DF914CB-46AD-4CB1-A54D-5F0046E08C15}" destId="{C1F092B4-B9DA-4A9B-BF5A-D4FFA5F1FEFF}" srcOrd="0" destOrd="0" presId="urn:microsoft.com/office/officeart/2005/8/layout/vList6"/>
    <dgm:cxn modelId="{1E85F19A-0274-4A95-8022-6BCF5EAC6412}" type="presOf" srcId="{2CD4E54A-42BF-4E80-A293-F5C5064EEB75}" destId="{3B7DAE9D-F28F-436D-B02D-D2650CB3408A}" srcOrd="0" destOrd="0" presId="urn:microsoft.com/office/officeart/2005/8/layout/vList6"/>
    <dgm:cxn modelId="{AE1CAF9E-2865-45E0-8AB0-A1B86F1D0BAC}" type="presOf" srcId="{332F395C-8D6E-4B92-9A2A-D3D6BB60D818}" destId="{B35698E7-4C73-48A1-B344-1C0B2FC19E45}" srcOrd="0" destOrd="0" presId="urn:microsoft.com/office/officeart/2005/8/layout/vList6"/>
    <dgm:cxn modelId="{37E38EA0-0BAE-4881-99F4-ED7BA3661588}" srcId="{7DF914CB-46AD-4CB1-A54D-5F0046E08C15}" destId="{E7ECEE9C-BFA5-46DB-9F57-C7DE06D9B12B}" srcOrd="0" destOrd="0" parTransId="{4E48EDA4-8B73-43BF-A383-9818095DFC9D}" sibTransId="{B2C4C561-9025-421A-8F84-692597741884}"/>
    <dgm:cxn modelId="{0686FCAE-E4BD-4A50-8E32-F8E15E0556A7}" srcId="{55BB30AE-DA75-4955-8A99-845E3E2714F3}" destId="{E0722942-841B-4C25-A91B-D6CC9666AD6F}" srcOrd="3" destOrd="0" parTransId="{89365432-4D75-4A06-A890-CAE7E09AC7B1}" sibTransId="{42D9360C-195D-4C6F-9DAE-CC4836110C4D}"/>
    <dgm:cxn modelId="{2503D4B5-FB0C-40B5-83E8-FC1EF31242F7}" type="presOf" srcId="{7F776792-B0DC-4819-952E-AFE8422D6953}" destId="{14EE8F4F-DDB7-419E-B27D-1ADF4AE35178}" srcOrd="0" destOrd="0" presId="urn:microsoft.com/office/officeart/2005/8/layout/vList6"/>
    <dgm:cxn modelId="{C2C794BB-9FA7-4613-8B6C-C2E5EEDE2AA8}" srcId="{55BB30AE-DA75-4955-8A99-845E3E2714F3}" destId="{36881168-E399-486F-9D6B-8CC2C96676DB}" srcOrd="4" destOrd="0" parTransId="{D872F7F7-2B77-4202-890D-77D33E5B4076}" sibTransId="{B95A180D-3FD3-4E48-8006-204BEDFC9360}"/>
    <dgm:cxn modelId="{8AA181C4-722A-4D1E-8D04-4C7EF239D35A}" srcId="{55BB30AE-DA75-4955-8A99-845E3E2714F3}" destId="{332F395C-8D6E-4B92-9A2A-D3D6BB60D818}" srcOrd="2" destOrd="0" parTransId="{70E41804-0289-4187-A851-F7EC33C698DD}" sibTransId="{CA224381-6BAD-48EB-9F94-604518827094}"/>
    <dgm:cxn modelId="{2B903DC9-3540-4FA8-B400-2B203C282C62}" type="presOf" srcId="{1ED3A3C3-B803-4DA1-A303-48C9D5ED6130}" destId="{AA175FE0-BF80-400D-8BB3-A41CD826C027}" srcOrd="0" destOrd="0" presId="urn:microsoft.com/office/officeart/2005/8/layout/vList6"/>
    <dgm:cxn modelId="{A79F9ECB-B577-470E-ABC5-FFC4D8DA3947}" srcId="{7F776792-B0DC-4819-952E-AFE8422D6953}" destId="{35565D20-F10F-462C-847E-64BA1EB832BD}" srcOrd="0" destOrd="0" parTransId="{C10AF2CA-6BE5-461F-842C-B07F52145BE1}" sibTransId="{5A0B0B4C-F4B4-4871-B9F0-4579655D1984}"/>
    <dgm:cxn modelId="{700F9DDA-D751-44EC-80FE-56E83670A7EA}" srcId="{55BB30AE-DA75-4955-8A99-845E3E2714F3}" destId="{7F776792-B0DC-4819-952E-AFE8422D6953}" srcOrd="0" destOrd="0" parTransId="{F5315AE2-D702-40B4-B7CF-A4A9249422FE}" sibTransId="{3659664C-F5BE-4B15-B33B-0575E3122254}"/>
    <dgm:cxn modelId="{86DCEEE6-77A8-416A-8EBE-222622EF1931}" srcId="{36881168-E399-486F-9D6B-8CC2C96676DB}" destId="{802BBD69-135A-480D-B394-A48182A19DB8}" srcOrd="0" destOrd="0" parTransId="{089AF19C-C969-4283-A7CE-8A639B39EFAD}" sibTransId="{83CF3A61-34D0-412C-B5AD-BA3A3F199C2E}"/>
    <dgm:cxn modelId="{99493BE7-656A-416C-9276-C623CE1EB917}" type="presOf" srcId="{E7ECEE9C-BFA5-46DB-9F57-C7DE06D9B12B}" destId="{DE8E602E-EE75-4D52-95F1-963A7ECB0501}" srcOrd="0" destOrd="0" presId="urn:microsoft.com/office/officeart/2005/8/layout/vList6"/>
    <dgm:cxn modelId="{CC682FEE-2E47-42CC-A8EE-B12F1279BC6D}" type="presOf" srcId="{215C24C4-7294-4B22-9437-D4B3A4E27AAE}" destId="{FB0C2233-FC12-49DF-82FD-07A4362629EA}" srcOrd="0" destOrd="0" presId="urn:microsoft.com/office/officeart/2005/8/layout/vList6"/>
    <dgm:cxn modelId="{1D5AA5FB-99E4-42D9-88CE-8530E722D883}" type="presOf" srcId="{802BBD69-135A-480D-B394-A48182A19DB8}" destId="{1F551767-094B-4D13-95CD-DDB20BC91048}" srcOrd="0" destOrd="0" presId="urn:microsoft.com/office/officeart/2005/8/layout/vList6"/>
    <dgm:cxn modelId="{761D12DE-8DDC-456B-BC07-6EB9EFFD426C}" type="presParOf" srcId="{163DC099-AC92-406E-9208-EC13915E4CE1}" destId="{5449AFCB-0B48-417C-8109-4A95CFE80EC8}" srcOrd="0" destOrd="0" presId="urn:microsoft.com/office/officeart/2005/8/layout/vList6"/>
    <dgm:cxn modelId="{DB3A4FAA-E025-4ACC-A674-204622CF4BF3}" type="presParOf" srcId="{5449AFCB-0B48-417C-8109-4A95CFE80EC8}" destId="{14EE8F4F-DDB7-419E-B27D-1ADF4AE35178}" srcOrd="0" destOrd="0" presId="urn:microsoft.com/office/officeart/2005/8/layout/vList6"/>
    <dgm:cxn modelId="{2CA8FB31-F091-48CB-86F6-65C9C7A04151}" type="presParOf" srcId="{5449AFCB-0B48-417C-8109-4A95CFE80EC8}" destId="{53556088-6E94-49AD-A7D1-07EE8A867308}" srcOrd="1" destOrd="0" presId="urn:microsoft.com/office/officeart/2005/8/layout/vList6"/>
    <dgm:cxn modelId="{CC168155-EFC7-4F22-A854-7C4B55D32FBF}" type="presParOf" srcId="{163DC099-AC92-406E-9208-EC13915E4CE1}" destId="{9955B032-AD1D-4137-B6DB-FB843BADB7EC}" srcOrd="1" destOrd="0" presId="urn:microsoft.com/office/officeart/2005/8/layout/vList6"/>
    <dgm:cxn modelId="{092EA3C3-1281-43D0-AD9C-99F204D5EE2F}" type="presParOf" srcId="{163DC099-AC92-406E-9208-EC13915E4CE1}" destId="{9849CAAB-3AA1-4916-9BDE-473659EA8C0E}" srcOrd="2" destOrd="0" presId="urn:microsoft.com/office/officeart/2005/8/layout/vList6"/>
    <dgm:cxn modelId="{6A4D88E3-CCEB-49EF-B465-3C5122B95834}" type="presParOf" srcId="{9849CAAB-3AA1-4916-9BDE-473659EA8C0E}" destId="{C1F092B4-B9DA-4A9B-BF5A-D4FFA5F1FEFF}" srcOrd="0" destOrd="0" presId="urn:microsoft.com/office/officeart/2005/8/layout/vList6"/>
    <dgm:cxn modelId="{8673D500-9C3A-4286-8FFA-B44425E75EE2}" type="presParOf" srcId="{9849CAAB-3AA1-4916-9BDE-473659EA8C0E}" destId="{DE8E602E-EE75-4D52-95F1-963A7ECB0501}" srcOrd="1" destOrd="0" presId="urn:microsoft.com/office/officeart/2005/8/layout/vList6"/>
    <dgm:cxn modelId="{F7129222-E040-43C0-B2E5-D890E17CCC0D}" type="presParOf" srcId="{163DC099-AC92-406E-9208-EC13915E4CE1}" destId="{647C1DC5-661D-468C-91A4-F1BB5E1A52A7}" srcOrd="3" destOrd="0" presId="urn:microsoft.com/office/officeart/2005/8/layout/vList6"/>
    <dgm:cxn modelId="{45FA52C1-15B3-4057-9DC8-97302EC9D7D2}" type="presParOf" srcId="{163DC099-AC92-406E-9208-EC13915E4CE1}" destId="{EB04AA10-1837-4BBC-9D1E-960893DF09DE}" srcOrd="4" destOrd="0" presId="urn:microsoft.com/office/officeart/2005/8/layout/vList6"/>
    <dgm:cxn modelId="{74B38D74-3076-4443-ACBF-435EFC474B0C}" type="presParOf" srcId="{EB04AA10-1837-4BBC-9D1E-960893DF09DE}" destId="{B35698E7-4C73-48A1-B344-1C0B2FC19E45}" srcOrd="0" destOrd="0" presId="urn:microsoft.com/office/officeart/2005/8/layout/vList6"/>
    <dgm:cxn modelId="{6043C376-F891-4E30-8D37-88137447ECF4}" type="presParOf" srcId="{EB04AA10-1837-4BBC-9D1E-960893DF09DE}" destId="{FB0C2233-FC12-49DF-82FD-07A4362629EA}" srcOrd="1" destOrd="0" presId="urn:microsoft.com/office/officeart/2005/8/layout/vList6"/>
    <dgm:cxn modelId="{5246DC0E-FE83-4131-B178-117B858F8514}" type="presParOf" srcId="{163DC099-AC92-406E-9208-EC13915E4CE1}" destId="{AF69CC5E-41A5-459E-8B81-3CB1AFB6C071}" srcOrd="5" destOrd="0" presId="urn:microsoft.com/office/officeart/2005/8/layout/vList6"/>
    <dgm:cxn modelId="{1C183320-B38D-4BFF-AD8B-EF57613820AC}" type="presParOf" srcId="{163DC099-AC92-406E-9208-EC13915E4CE1}" destId="{D291A9AB-529E-448F-9A9E-E8F2B5134903}" srcOrd="6" destOrd="0" presId="urn:microsoft.com/office/officeart/2005/8/layout/vList6"/>
    <dgm:cxn modelId="{B8D7BA1F-BFC2-44BD-A535-7E8F98C028DE}" type="presParOf" srcId="{D291A9AB-529E-448F-9A9E-E8F2B5134903}" destId="{C9198DB8-42F9-4C81-AE6D-9F3017CA4AA2}" srcOrd="0" destOrd="0" presId="urn:microsoft.com/office/officeart/2005/8/layout/vList6"/>
    <dgm:cxn modelId="{F2DA5B4D-98C4-44DC-946B-A6707C8AAF4A}" type="presParOf" srcId="{D291A9AB-529E-448F-9A9E-E8F2B5134903}" destId="{3B7DAE9D-F28F-436D-B02D-D2650CB3408A}" srcOrd="1" destOrd="0" presId="urn:microsoft.com/office/officeart/2005/8/layout/vList6"/>
    <dgm:cxn modelId="{23CD4F1C-1BAF-44C1-A632-A0CECD9DBA70}" type="presParOf" srcId="{163DC099-AC92-406E-9208-EC13915E4CE1}" destId="{490AD002-27AA-46AF-BA66-55AFEC27561A}" srcOrd="7" destOrd="0" presId="urn:microsoft.com/office/officeart/2005/8/layout/vList6"/>
    <dgm:cxn modelId="{94E40CDB-8C62-4FFB-B4D1-DBA3EB205707}" type="presParOf" srcId="{163DC099-AC92-406E-9208-EC13915E4CE1}" destId="{826ACF77-04EC-423C-B260-44DE9D83CE55}" srcOrd="8" destOrd="0" presId="urn:microsoft.com/office/officeart/2005/8/layout/vList6"/>
    <dgm:cxn modelId="{4518C20C-55BD-4D69-8F8F-CBEDCE3AD0B0}" type="presParOf" srcId="{826ACF77-04EC-423C-B260-44DE9D83CE55}" destId="{01A353EB-5ED2-4384-8900-30E4DBB3CC10}" srcOrd="0" destOrd="0" presId="urn:microsoft.com/office/officeart/2005/8/layout/vList6"/>
    <dgm:cxn modelId="{446BBD40-1288-4CC4-9BD0-02403CE55A63}" type="presParOf" srcId="{826ACF77-04EC-423C-B260-44DE9D83CE55}" destId="{1F551767-094B-4D13-95CD-DDB20BC91048}" srcOrd="1" destOrd="0" presId="urn:microsoft.com/office/officeart/2005/8/layout/vList6"/>
    <dgm:cxn modelId="{57B6905D-EAB0-43C3-AFC9-96A57A970A50}" type="presParOf" srcId="{163DC099-AC92-406E-9208-EC13915E4CE1}" destId="{B7801C89-4999-4050-BC09-B6F961617832}" srcOrd="9" destOrd="0" presId="urn:microsoft.com/office/officeart/2005/8/layout/vList6"/>
    <dgm:cxn modelId="{4063B87F-021B-4C73-BF0F-FD27BEEDBD98}" type="presParOf" srcId="{163DC099-AC92-406E-9208-EC13915E4CE1}" destId="{FCC1D6DD-C6BC-4C2B-8B31-BA8884CC53E3}" srcOrd="10" destOrd="0" presId="urn:microsoft.com/office/officeart/2005/8/layout/vList6"/>
    <dgm:cxn modelId="{52F37F07-85F7-4657-9DF4-4C23620581E1}" type="presParOf" srcId="{FCC1D6DD-C6BC-4C2B-8B31-BA8884CC53E3}" destId="{AA175FE0-BF80-400D-8BB3-A41CD826C027}" srcOrd="0" destOrd="0" presId="urn:microsoft.com/office/officeart/2005/8/layout/vList6"/>
    <dgm:cxn modelId="{B7BC8155-E2F8-4645-8BFE-33DC2F993401}" type="presParOf" srcId="{FCC1D6DD-C6BC-4C2B-8B31-BA8884CC53E3}" destId="{50FC9EBC-6467-4B85-83DD-CE7C5B9E367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972E1A-8E4F-4FB0-B70D-ADB0425FE6DF}" type="doc">
      <dgm:prSet loTypeId="urn:microsoft.com/office/officeart/2011/layout/ConvergingText" loCatId="process" qsTypeId="urn:microsoft.com/office/officeart/2005/8/quickstyle/simple5" qsCatId="simple" csTypeId="urn:microsoft.com/office/officeart/2005/8/colors/accent0_2" csCatId="mainScheme" phldr="1"/>
      <dgm:spPr/>
      <dgm:t>
        <a:bodyPr/>
        <a:lstStyle/>
        <a:p>
          <a:endParaRPr lang="en-US"/>
        </a:p>
      </dgm:t>
    </dgm:pt>
    <dgm:pt modelId="{5D3E2BC3-A900-42D0-813A-3407026806E8}">
      <dgm:prSet phldrT="[Text]"/>
      <dgm:spPr/>
      <dgm:t>
        <a:bodyPr/>
        <a:lstStyle/>
        <a:p>
          <a:r>
            <a:rPr lang="en-US" dirty="0"/>
            <a:t>8760</a:t>
          </a:r>
        </a:p>
        <a:p>
          <a:r>
            <a:rPr lang="en-US" dirty="0"/>
            <a:t>Model</a:t>
          </a:r>
        </a:p>
      </dgm:t>
    </dgm:pt>
    <dgm:pt modelId="{2051A57C-A052-4155-BE1F-6CA53A15771E}" type="parTrans" cxnId="{7E7BDA9D-750D-41EB-8D76-03248565C6B4}">
      <dgm:prSet/>
      <dgm:spPr/>
      <dgm:t>
        <a:bodyPr/>
        <a:lstStyle/>
        <a:p>
          <a:endParaRPr lang="en-US"/>
        </a:p>
      </dgm:t>
    </dgm:pt>
    <dgm:pt modelId="{761A83C2-A124-4ECF-BF43-18B24B8E39B7}" type="sibTrans" cxnId="{7E7BDA9D-750D-41EB-8D76-03248565C6B4}">
      <dgm:prSet/>
      <dgm:spPr/>
      <dgm:t>
        <a:bodyPr/>
        <a:lstStyle/>
        <a:p>
          <a:endParaRPr lang="en-US"/>
        </a:p>
      </dgm:t>
    </dgm:pt>
    <dgm:pt modelId="{86A19CBC-61E3-4FF6-843D-7BCDCB747F47}">
      <dgm:prSet phldrT="[Text]" custT="1"/>
      <dgm:spPr/>
      <dgm:t>
        <a:bodyPr/>
        <a:lstStyle/>
        <a:p>
          <a:r>
            <a:rPr lang="en-US" sz="1100" u="sng" dirty="0"/>
            <a:t>Design Conditions</a:t>
          </a:r>
        </a:p>
      </dgm:t>
    </dgm:pt>
    <dgm:pt modelId="{D271DBE6-7C87-4112-A664-3F9B90A029F4}" type="parTrans" cxnId="{25D0BE86-313E-404E-B468-158EA9D2E568}">
      <dgm:prSet/>
      <dgm:spPr/>
      <dgm:t>
        <a:bodyPr/>
        <a:lstStyle/>
        <a:p>
          <a:endParaRPr lang="en-US"/>
        </a:p>
      </dgm:t>
    </dgm:pt>
    <dgm:pt modelId="{87E66B36-CD42-4473-928F-3DBDBAD0DC24}" type="sibTrans" cxnId="{25D0BE86-313E-404E-B468-158EA9D2E568}">
      <dgm:prSet/>
      <dgm:spPr/>
      <dgm:t>
        <a:bodyPr/>
        <a:lstStyle/>
        <a:p>
          <a:endParaRPr lang="en-US"/>
        </a:p>
      </dgm:t>
    </dgm:pt>
    <dgm:pt modelId="{DE4B9A7D-1C95-4A8A-B1C4-5648144C6987}">
      <dgm:prSet phldrT="[Text]" custT="1"/>
      <dgm:spPr/>
      <dgm:t>
        <a:bodyPr/>
        <a:lstStyle/>
        <a:p>
          <a:r>
            <a:rPr lang="en-US" sz="1100" u="sng" dirty="0"/>
            <a:t>Building</a:t>
          </a:r>
        </a:p>
      </dgm:t>
    </dgm:pt>
    <dgm:pt modelId="{D04D89D8-A689-4B2E-8E15-61FD5D7F340C}" type="parTrans" cxnId="{362B479E-0113-48D4-9911-91E13B728B56}">
      <dgm:prSet/>
      <dgm:spPr/>
      <dgm:t>
        <a:bodyPr/>
        <a:lstStyle/>
        <a:p>
          <a:endParaRPr lang="en-US"/>
        </a:p>
      </dgm:t>
    </dgm:pt>
    <dgm:pt modelId="{870A844E-4EF4-4490-B3D0-06168B433777}" type="sibTrans" cxnId="{362B479E-0113-48D4-9911-91E13B728B56}">
      <dgm:prSet/>
      <dgm:spPr/>
      <dgm:t>
        <a:bodyPr/>
        <a:lstStyle/>
        <a:p>
          <a:endParaRPr lang="en-US"/>
        </a:p>
      </dgm:t>
    </dgm:pt>
    <dgm:pt modelId="{17F11722-CEEC-45CB-B3C6-86EF601F39EC}">
      <dgm:prSet phldrT="[Text]" custT="1"/>
      <dgm:spPr/>
      <dgm:t>
        <a:bodyPr/>
        <a:lstStyle/>
        <a:p>
          <a:r>
            <a:rPr lang="en-US" sz="1100" u="sng" dirty="0"/>
            <a:t>Measured Data</a:t>
          </a:r>
        </a:p>
      </dgm:t>
    </dgm:pt>
    <dgm:pt modelId="{51EE06C9-3119-4224-9E3B-3B74F6C0D852}" type="parTrans" cxnId="{BFED9D0C-1F6D-4563-ABC0-2C5A4207697A}">
      <dgm:prSet/>
      <dgm:spPr/>
      <dgm:t>
        <a:bodyPr/>
        <a:lstStyle/>
        <a:p>
          <a:endParaRPr lang="en-US"/>
        </a:p>
      </dgm:t>
    </dgm:pt>
    <dgm:pt modelId="{C0EE0E02-A2CE-41B6-8052-C8FD4343AA99}" type="sibTrans" cxnId="{BFED9D0C-1F6D-4563-ABC0-2C5A4207697A}">
      <dgm:prSet/>
      <dgm:spPr/>
      <dgm:t>
        <a:bodyPr/>
        <a:lstStyle/>
        <a:p>
          <a:endParaRPr lang="en-US"/>
        </a:p>
      </dgm:t>
    </dgm:pt>
    <dgm:pt modelId="{03FAD120-AC05-41D1-89A1-8A1891E169AC}">
      <dgm:prSet phldrT="[Text]" custT="1"/>
      <dgm:spPr/>
      <dgm:t>
        <a:bodyPr/>
        <a:lstStyle/>
        <a:p>
          <a:r>
            <a:rPr lang="en-US" sz="1050" dirty="0"/>
            <a:t>Layout</a:t>
          </a:r>
        </a:p>
      </dgm:t>
    </dgm:pt>
    <dgm:pt modelId="{01403A7C-0511-48B5-8057-461E70B1CF84}" type="parTrans" cxnId="{1E86C4E6-AC2E-47E2-96E9-92C07DFE3D1F}">
      <dgm:prSet/>
      <dgm:spPr/>
      <dgm:t>
        <a:bodyPr/>
        <a:lstStyle/>
        <a:p>
          <a:endParaRPr lang="en-US"/>
        </a:p>
      </dgm:t>
    </dgm:pt>
    <dgm:pt modelId="{9A1BF154-FF59-41B9-92C0-99CDDEB022C0}" type="sibTrans" cxnId="{1E86C4E6-AC2E-47E2-96E9-92C07DFE3D1F}">
      <dgm:prSet/>
      <dgm:spPr/>
      <dgm:t>
        <a:bodyPr/>
        <a:lstStyle/>
        <a:p>
          <a:endParaRPr lang="en-US"/>
        </a:p>
      </dgm:t>
    </dgm:pt>
    <dgm:pt modelId="{F94AB8F4-C9CA-4545-B2B4-B4AC52D65FB5}">
      <dgm:prSet phldrT="[Text]" custT="1"/>
      <dgm:spPr/>
      <dgm:t>
        <a:bodyPr/>
        <a:lstStyle/>
        <a:p>
          <a:r>
            <a:rPr lang="en-US" sz="1050" dirty="0"/>
            <a:t>Construction</a:t>
          </a:r>
        </a:p>
      </dgm:t>
    </dgm:pt>
    <dgm:pt modelId="{6387A30A-D38B-4735-BCBD-BB2C2C6645F8}" type="parTrans" cxnId="{89105E61-6C2E-4FB3-B6EF-AFBF2B440734}">
      <dgm:prSet/>
      <dgm:spPr/>
      <dgm:t>
        <a:bodyPr/>
        <a:lstStyle/>
        <a:p>
          <a:endParaRPr lang="en-US"/>
        </a:p>
      </dgm:t>
    </dgm:pt>
    <dgm:pt modelId="{70FE9C85-0AFB-49A1-8B4D-5BA8248DCB3B}" type="sibTrans" cxnId="{89105E61-6C2E-4FB3-B6EF-AFBF2B440734}">
      <dgm:prSet/>
      <dgm:spPr/>
      <dgm:t>
        <a:bodyPr/>
        <a:lstStyle/>
        <a:p>
          <a:endParaRPr lang="en-US"/>
        </a:p>
      </dgm:t>
    </dgm:pt>
    <dgm:pt modelId="{F41772EB-63FA-4147-8940-D91C51FD5B6F}">
      <dgm:prSet phldrT="[Text]" custT="1"/>
      <dgm:spPr/>
      <dgm:t>
        <a:bodyPr/>
        <a:lstStyle/>
        <a:p>
          <a:r>
            <a:rPr lang="en-US" sz="1050" dirty="0"/>
            <a:t>Occupancy / diversity</a:t>
          </a:r>
        </a:p>
      </dgm:t>
    </dgm:pt>
    <dgm:pt modelId="{F2D6AC79-042F-486E-862C-A32C4EF91D59}" type="parTrans" cxnId="{D2643CAB-7325-4712-A54E-11E753339A43}">
      <dgm:prSet/>
      <dgm:spPr/>
      <dgm:t>
        <a:bodyPr/>
        <a:lstStyle/>
        <a:p>
          <a:endParaRPr lang="en-US"/>
        </a:p>
      </dgm:t>
    </dgm:pt>
    <dgm:pt modelId="{F7500BEF-6D04-4BF6-9047-50DC598251C8}" type="sibTrans" cxnId="{D2643CAB-7325-4712-A54E-11E753339A43}">
      <dgm:prSet/>
      <dgm:spPr/>
      <dgm:t>
        <a:bodyPr/>
        <a:lstStyle/>
        <a:p>
          <a:endParaRPr lang="en-US"/>
        </a:p>
      </dgm:t>
    </dgm:pt>
    <dgm:pt modelId="{9DB9E048-14B6-4BF6-A862-2CFCE53F0F86}">
      <dgm:prSet phldrT="[Text]" custT="1"/>
      <dgm:spPr/>
      <dgm:t>
        <a:bodyPr/>
        <a:lstStyle/>
        <a:p>
          <a:r>
            <a:rPr lang="en-US" sz="1050" dirty="0"/>
            <a:t>Design day</a:t>
          </a:r>
        </a:p>
      </dgm:t>
    </dgm:pt>
    <dgm:pt modelId="{182EA6F7-0510-4F81-BF8E-D17C166CDC95}" type="parTrans" cxnId="{9E4FA220-B73D-4F99-A9F1-0798FB9A8F98}">
      <dgm:prSet/>
      <dgm:spPr/>
      <dgm:t>
        <a:bodyPr/>
        <a:lstStyle/>
        <a:p>
          <a:endParaRPr lang="en-US"/>
        </a:p>
      </dgm:t>
    </dgm:pt>
    <dgm:pt modelId="{E26B774B-7A48-43FC-AD58-82BF7A0A2FDF}" type="sibTrans" cxnId="{9E4FA220-B73D-4F99-A9F1-0798FB9A8F98}">
      <dgm:prSet/>
      <dgm:spPr/>
      <dgm:t>
        <a:bodyPr/>
        <a:lstStyle/>
        <a:p>
          <a:endParaRPr lang="en-US"/>
        </a:p>
      </dgm:t>
    </dgm:pt>
    <dgm:pt modelId="{F3E8C147-A80E-458A-81D7-ECED0CF031B8}">
      <dgm:prSet phldrT="[Text]" custT="1"/>
      <dgm:spPr/>
      <dgm:t>
        <a:bodyPr/>
        <a:lstStyle/>
        <a:p>
          <a:r>
            <a:rPr lang="en-US" sz="1050" dirty="0"/>
            <a:t>Internal loads</a:t>
          </a:r>
        </a:p>
      </dgm:t>
    </dgm:pt>
    <dgm:pt modelId="{57EA9CA1-77B8-4D8B-B42B-FACC9168951C}" type="parTrans" cxnId="{1167B4B0-E999-4243-96F5-5E7A44688FC6}">
      <dgm:prSet/>
      <dgm:spPr/>
      <dgm:t>
        <a:bodyPr/>
        <a:lstStyle/>
        <a:p>
          <a:endParaRPr lang="en-US"/>
        </a:p>
      </dgm:t>
    </dgm:pt>
    <dgm:pt modelId="{520BD70A-E9B6-47B4-B41D-2969C5C19773}" type="sibTrans" cxnId="{1167B4B0-E999-4243-96F5-5E7A44688FC6}">
      <dgm:prSet/>
      <dgm:spPr/>
      <dgm:t>
        <a:bodyPr/>
        <a:lstStyle/>
        <a:p>
          <a:endParaRPr lang="en-US"/>
        </a:p>
      </dgm:t>
    </dgm:pt>
    <dgm:pt modelId="{C141B492-695D-45E6-8E23-C8889922D374}">
      <dgm:prSet phldrT="[Text]" custT="1"/>
      <dgm:spPr/>
      <dgm:t>
        <a:bodyPr/>
        <a:lstStyle/>
        <a:p>
          <a:r>
            <a:rPr lang="en-US" sz="1050" dirty="0"/>
            <a:t>Schedules</a:t>
          </a:r>
        </a:p>
      </dgm:t>
    </dgm:pt>
    <dgm:pt modelId="{BB3748B6-A9BF-4C71-8900-9F1F20FCEE71}" type="parTrans" cxnId="{03AC8048-9C53-4C25-BEF9-AEFE701DF6FC}">
      <dgm:prSet/>
      <dgm:spPr/>
      <dgm:t>
        <a:bodyPr/>
        <a:lstStyle/>
        <a:p>
          <a:endParaRPr lang="en-US"/>
        </a:p>
      </dgm:t>
    </dgm:pt>
    <dgm:pt modelId="{9DA6F5C8-593D-4A2B-BF2A-130B1034B977}" type="sibTrans" cxnId="{03AC8048-9C53-4C25-BEF9-AEFE701DF6FC}">
      <dgm:prSet/>
      <dgm:spPr/>
      <dgm:t>
        <a:bodyPr/>
        <a:lstStyle/>
        <a:p>
          <a:endParaRPr lang="en-US"/>
        </a:p>
      </dgm:t>
    </dgm:pt>
    <dgm:pt modelId="{FA973654-6BAA-40D8-8911-E17F2F439CFB}">
      <dgm:prSet phldrT="[Text]" custT="1"/>
      <dgm:spPr/>
      <dgm:t>
        <a:bodyPr/>
        <a:lstStyle/>
        <a:p>
          <a:r>
            <a:rPr lang="en-US" sz="1050" dirty="0"/>
            <a:t>Weather </a:t>
          </a:r>
        </a:p>
      </dgm:t>
    </dgm:pt>
    <dgm:pt modelId="{DC5F9EFF-53D8-4896-AC90-3E316E23DB0C}" type="parTrans" cxnId="{BE3BCFFA-FDB5-48FE-A2B8-E03D02ABA3F9}">
      <dgm:prSet/>
      <dgm:spPr/>
      <dgm:t>
        <a:bodyPr/>
        <a:lstStyle/>
        <a:p>
          <a:endParaRPr lang="en-US"/>
        </a:p>
      </dgm:t>
    </dgm:pt>
    <dgm:pt modelId="{205BDE31-8E18-4FD2-9412-3DD638BA1A05}" type="sibTrans" cxnId="{BE3BCFFA-FDB5-48FE-A2B8-E03D02ABA3F9}">
      <dgm:prSet/>
      <dgm:spPr/>
      <dgm:t>
        <a:bodyPr/>
        <a:lstStyle/>
        <a:p>
          <a:endParaRPr lang="en-US"/>
        </a:p>
      </dgm:t>
    </dgm:pt>
    <dgm:pt modelId="{709AF4E7-35AA-449E-B70E-04B69458CBDF}">
      <dgm:prSet phldrT="[Text]" custT="1"/>
      <dgm:spPr/>
      <dgm:t>
        <a:bodyPr/>
        <a:lstStyle/>
        <a:p>
          <a:r>
            <a:rPr lang="en-US" sz="1050" dirty="0"/>
            <a:t>Code requirements</a:t>
          </a:r>
        </a:p>
      </dgm:t>
    </dgm:pt>
    <dgm:pt modelId="{297BCCB4-7205-4499-A1BB-B20B75016D26}" type="parTrans" cxnId="{C17BE38C-276E-4F2F-B48A-278099DEBAFC}">
      <dgm:prSet/>
      <dgm:spPr/>
      <dgm:t>
        <a:bodyPr/>
        <a:lstStyle/>
        <a:p>
          <a:endParaRPr lang="en-US"/>
        </a:p>
      </dgm:t>
    </dgm:pt>
    <dgm:pt modelId="{CF920B1D-AED2-4351-A2CF-870B0254ED92}" type="sibTrans" cxnId="{C17BE38C-276E-4F2F-B48A-278099DEBAFC}">
      <dgm:prSet/>
      <dgm:spPr/>
      <dgm:t>
        <a:bodyPr/>
        <a:lstStyle/>
        <a:p>
          <a:endParaRPr lang="en-US"/>
        </a:p>
      </dgm:t>
    </dgm:pt>
    <dgm:pt modelId="{EEDF966C-4398-4B4C-8347-432CE67366CD}">
      <dgm:prSet phldrT="[Text]" custT="1"/>
      <dgm:spPr/>
      <dgm:t>
        <a:bodyPr/>
        <a:lstStyle/>
        <a:p>
          <a:r>
            <a:rPr lang="en-US" sz="1000" dirty="0"/>
            <a:t>BAS / controls</a:t>
          </a:r>
        </a:p>
      </dgm:t>
    </dgm:pt>
    <dgm:pt modelId="{7FE9A384-013A-47B1-A568-CB5089B405C7}" type="parTrans" cxnId="{6DB3E34E-F389-4C9F-8027-5193224011B7}">
      <dgm:prSet/>
      <dgm:spPr/>
      <dgm:t>
        <a:bodyPr/>
        <a:lstStyle/>
        <a:p>
          <a:endParaRPr lang="en-US"/>
        </a:p>
      </dgm:t>
    </dgm:pt>
    <dgm:pt modelId="{E4327D33-7B84-450A-AEC2-47ABBDE3E88C}" type="sibTrans" cxnId="{6DB3E34E-F389-4C9F-8027-5193224011B7}">
      <dgm:prSet/>
      <dgm:spPr/>
      <dgm:t>
        <a:bodyPr/>
        <a:lstStyle/>
        <a:p>
          <a:endParaRPr lang="en-US"/>
        </a:p>
      </dgm:t>
    </dgm:pt>
    <dgm:pt modelId="{3C6AC6AD-BBA5-4435-B5C5-35F85139BF50}">
      <dgm:prSet phldrT="[Text]" custT="1"/>
      <dgm:spPr/>
      <dgm:t>
        <a:bodyPr/>
        <a:lstStyle/>
        <a:p>
          <a:r>
            <a:rPr lang="en-US" sz="1000" dirty="0"/>
            <a:t>Data loggers</a:t>
          </a:r>
        </a:p>
      </dgm:t>
    </dgm:pt>
    <dgm:pt modelId="{1853FB0B-4FDF-4010-A652-7EBDBA599C29}" type="parTrans" cxnId="{AB5D5455-CB5A-4088-B515-063C7BDE1B92}">
      <dgm:prSet/>
      <dgm:spPr/>
      <dgm:t>
        <a:bodyPr/>
        <a:lstStyle/>
        <a:p>
          <a:endParaRPr lang="en-US"/>
        </a:p>
      </dgm:t>
    </dgm:pt>
    <dgm:pt modelId="{6E9AEB31-EB38-4811-9727-BBF8D05B1D5E}" type="sibTrans" cxnId="{AB5D5455-CB5A-4088-B515-063C7BDE1B92}">
      <dgm:prSet/>
      <dgm:spPr/>
      <dgm:t>
        <a:bodyPr/>
        <a:lstStyle/>
        <a:p>
          <a:endParaRPr lang="en-US"/>
        </a:p>
      </dgm:t>
    </dgm:pt>
    <dgm:pt modelId="{3C75AF2F-331D-4B0C-9C2A-7C9DB44378EF}">
      <dgm:prSet phldrT="[Text]" custT="1"/>
      <dgm:spPr/>
      <dgm:t>
        <a:bodyPr/>
        <a:lstStyle/>
        <a:p>
          <a:r>
            <a:rPr lang="en-US" sz="1000" dirty="0"/>
            <a:t>Meters</a:t>
          </a:r>
        </a:p>
      </dgm:t>
    </dgm:pt>
    <dgm:pt modelId="{416F7544-62FA-40C8-8F9E-ABEADC135145}" type="parTrans" cxnId="{169C689B-CC86-463F-B1C2-17A3783EF9E3}">
      <dgm:prSet/>
      <dgm:spPr/>
      <dgm:t>
        <a:bodyPr/>
        <a:lstStyle/>
        <a:p>
          <a:endParaRPr lang="en-US"/>
        </a:p>
      </dgm:t>
    </dgm:pt>
    <dgm:pt modelId="{072E72F6-F61A-4D12-84ED-7046609B043A}" type="sibTrans" cxnId="{169C689B-CC86-463F-B1C2-17A3783EF9E3}">
      <dgm:prSet/>
      <dgm:spPr/>
      <dgm:t>
        <a:bodyPr/>
        <a:lstStyle/>
        <a:p>
          <a:endParaRPr lang="en-US"/>
        </a:p>
      </dgm:t>
    </dgm:pt>
    <dgm:pt modelId="{CA4977ED-6A92-443A-920D-A5E96E5330F1}" type="pres">
      <dgm:prSet presAssocID="{93972E1A-8E4F-4FB0-B70D-ADB0425FE6DF}" presName="Name0" presStyleCnt="0">
        <dgm:presLayoutVars>
          <dgm:chMax/>
          <dgm:chPref val="1"/>
          <dgm:dir/>
          <dgm:animOne val="branch"/>
          <dgm:animLvl val="lvl"/>
          <dgm:resizeHandles/>
        </dgm:presLayoutVars>
      </dgm:prSet>
      <dgm:spPr/>
    </dgm:pt>
    <dgm:pt modelId="{A3FA1512-F084-4563-8BBA-D58AAEAC2B90}" type="pres">
      <dgm:prSet presAssocID="{5D3E2BC3-A900-42D0-813A-3407026806E8}" presName="composite" presStyleCnt="0"/>
      <dgm:spPr/>
    </dgm:pt>
    <dgm:pt modelId="{8D3E6EE8-961F-4AAD-AFC0-67EAA0703AF6}" type="pres">
      <dgm:prSet presAssocID="{5D3E2BC3-A900-42D0-813A-3407026806E8}" presName="ParentAccent1" presStyleLbl="alignNode1" presStyleIdx="0" presStyleCnt="34"/>
      <dgm:spPr/>
    </dgm:pt>
    <dgm:pt modelId="{094BC1E6-29A5-46AB-8C26-575023882403}" type="pres">
      <dgm:prSet presAssocID="{5D3E2BC3-A900-42D0-813A-3407026806E8}" presName="ParentAccent2" presStyleLbl="alignNode1" presStyleIdx="1" presStyleCnt="34"/>
      <dgm:spPr/>
    </dgm:pt>
    <dgm:pt modelId="{49836A99-C41D-459C-AD5B-62E1B5AFF3FB}" type="pres">
      <dgm:prSet presAssocID="{5D3E2BC3-A900-42D0-813A-3407026806E8}" presName="ParentAccent3" presStyleLbl="alignNode1" presStyleIdx="2" presStyleCnt="34"/>
      <dgm:spPr/>
    </dgm:pt>
    <dgm:pt modelId="{CFFC2496-D945-417C-BE11-E333FB474378}" type="pres">
      <dgm:prSet presAssocID="{5D3E2BC3-A900-42D0-813A-3407026806E8}" presName="ParentAccent4" presStyleLbl="alignNode1" presStyleIdx="3" presStyleCnt="34"/>
      <dgm:spPr/>
    </dgm:pt>
    <dgm:pt modelId="{9F147DD9-B0FE-452E-8311-294D581F7644}" type="pres">
      <dgm:prSet presAssocID="{5D3E2BC3-A900-42D0-813A-3407026806E8}" presName="ParentAccent5" presStyleLbl="alignNode1" presStyleIdx="4" presStyleCnt="34"/>
      <dgm:spPr/>
    </dgm:pt>
    <dgm:pt modelId="{2B26DF70-5D63-4D0A-A17F-4DA38A127A75}" type="pres">
      <dgm:prSet presAssocID="{5D3E2BC3-A900-42D0-813A-3407026806E8}" presName="ParentAccent6" presStyleLbl="alignNode1" presStyleIdx="5" presStyleCnt="34"/>
      <dgm:spPr/>
    </dgm:pt>
    <dgm:pt modelId="{240494C4-C5AF-4B58-A8C1-629AAA1004B8}" type="pres">
      <dgm:prSet presAssocID="{5D3E2BC3-A900-42D0-813A-3407026806E8}" presName="ParentAccent7" presStyleLbl="alignNode1" presStyleIdx="6" presStyleCnt="34"/>
      <dgm:spPr/>
    </dgm:pt>
    <dgm:pt modelId="{5563F097-EDD1-4A0D-9693-53F366CB802D}" type="pres">
      <dgm:prSet presAssocID="{5D3E2BC3-A900-42D0-813A-3407026806E8}" presName="ParentAccent8" presStyleLbl="alignNode1" presStyleIdx="7" presStyleCnt="34"/>
      <dgm:spPr/>
    </dgm:pt>
    <dgm:pt modelId="{F37D876D-F7A7-471A-8939-29870D2626C4}" type="pres">
      <dgm:prSet presAssocID="{5D3E2BC3-A900-42D0-813A-3407026806E8}" presName="ParentAccent9" presStyleLbl="alignNode1" presStyleIdx="8" presStyleCnt="34"/>
      <dgm:spPr/>
    </dgm:pt>
    <dgm:pt modelId="{F25538E2-25E9-4DF9-BC50-D64EF7E6AA84}" type="pres">
      <dgm:prSet presAssocID="{5D3E2BC3-A900-42D0-813A-3407026806E8}" presName="ParentAccent10" presStyleLbl="alignNode1" presStyleIdx="9" presStyleCnt="34"/>
      <dgm:spPr/>
    </dgm:pt>
    <dgm:pt modelId="{5E27C2CC-42A5-4E13-B332-2D9F57F74BD9}" type="pres">
      <dgm:prSet presAssocID="{5D3E2BC3-A900-42D0-813A-3407026806E8}" presName="Parent" presStyleLbl="alignNode1" presStyleIdx="10" presStyleCnt="34">
        <dgm:presLayoutVars>
          <dgm:chMax val="5"/>
          <dgm:chPref val="3"/>
          <dgm:bulletEnabled val="1"/>
        </dgm:presLayoutVars>
      </dgm:prSet>
      <dgm:spPr/>
    </dgm:pt>
    <dgm:pt modelId="{A70643F3-D384-4E10-A934-559B46FCD901}" type="pres">
      <dgm:prSet presAssocID="{86A19CBC-61E3-4FF6-843D-7BCDCB747F47}" presName="Child1Accent1" presStyleLbl="alignNode1" presStyleIdx="11" presStyleCnt="34"/>
      <dgm:spPr/>
    </dgm:pt>
    <dgm:pt modelId="{CD45BC67-ACCD-4A3C-A56F-58694660944F}" type="pres">
      <dgm:prSet presAssocID="{86A19CBC-61E3-4FF6-843D-7BCDCB747F47}" presName="Child1Accent2" presStyleLbl="alignNode1" presStyleIdx="12" presStyleCnt="34"/>
      <dgm:spPr/>
    </dgm:pt>
    <dgm:pt modelId="{8403C01A-89AE-4BEF-88CE-F2E5FFCCC238}" type="pres">
      <dgm:prSet presAssocID="{86A19CBC-61E3-4FF6-843D-7BCDCB747F47}" presName="Child1Accent3" presStyleLbl="alignNode1" presStyleIdx="13" presStyleCnt="34"/>
      <dgm:spPr/>
    </dgm:pt>
    <dgm:pt modelId="{14D13D3B-CC99-4B12-A87E-F09B0B75297E}" type="pres">
      <dgm:prSet presAssocID="{86A19CBC-61E3-4FF6-843D-7BCDCB747F47}" presName="Child1Accent4" presStyleLbl="alignNode1" presStyleIdx="14" presStyleCnt="34"/>
      <dgm:spPr/>
    </dgm:pt>
    <dgm:pt modelId="{528A48FD-33F1-45E5-BAD1-7167247847A4}" type="pres">
      <dgm:prSet presAssocID="{86A19CBC-61E3-4FF6-843D-7BCDCB747F47}" presName="Child1Accent5" presStyleLbl="alignNode1" presStyleIdx="15" presStyleCnt="34"/>
      <dgm:spPr/>
    </dgm:pt>
    <dgm:pt modelId="{C2A805F4-761D-463E-A2C1-DAC9E0B2A731}" type="pres">
      <dgm:prSet presAssocID="{86A19CBC-61E3-4FF6-843D-7BCDCB747F47}" presName="Child1Accent6" presStyleLbl="alignNode1" presStyleIdx="16" presStyleCnt="34"/>
      <dgm:spPr/>
    </dgm:pt>
    <dgm:pt modelId="{BB0118D2-D7FF-4400-847C-51FFD16531C3}" type="pres">
      <dgm:prSet presAssocID="{86A19CBC-61E3-4FF6-843D-7BCDCB747F47}" presName="Child1Accent7" presStyleLbl="alignNode1" presStyleIdx="17" presStyleCnt="34"/>
      <dgm:spPr/>
    </dgm:pt>
    <dgm:pt modelId="{5F31F40C-E8BD-4EFA-B221-B89B4390E8C3}" type="pres">
      <dgm:prSet presAssocID="{86A19CBC-61E3-4FF6-843D-7BCDCB747F47}" presName="Child1Accent8" presStyleLbl="alignNode1" presStyleIdx="18" presStyleCnt="34"/>
      <dgm:spPr/>
    </dgm:pt>
    <dgm:pt modelId="{5E22856C-9F9B-4F67-90F9-8A6CC4BC2964}" type="pres">
      <dgm:prSet presAssocID="{86A19CBC-61E3-4FF6-843D-7BCDCB747F47}" presName="Child1Accent9" presStyleLbl="alignNode1" presStyleIdx="19" presStyleCnt="34"/>
      <dgm:spPr/>
    </dgm:pt>
    <dgm:pt modelId="{F7A37F37-C3AF-46C3-9503-D8911B717628}" type="pres">
      <dgm:prSet presAssocID="{86A19CBC-61E3-4FF6-843D-7BCDCB747F47}" presName="Child1" presStyleLbl="revTx" presStyleIdx="0" presStyleCnt="3">
        <dgm:presLayoutVars>
          <dgm:chMax/>
          <dgm:chPref val="0"/>
          <dgm:bulletEnabled val="1"/>
        </dgm:presLayoutVars>
      </dgm:prSet>
      <dgm:spPr/>
    </dgm:pt>
    <dgm:pt modelId="{F80FEA4B-3AAD-4949-9262-D488CBB08802}" type="pres">
      <dgm:prSet presAssocID="{DE4B9A7D-1C95-4A8A-B1C4-5648144C6987}" presName="Child2Accent1" presStyleLbl="alignNode1" presStyleIdx="20" presStyleCnt="34"/>
      <dgm:spPr/>
    </dgm:pt>
    <dgm:pt modelId="{EB064C88-3D52-41AC-9689-5702B8A5540F}" type="pres">
      <dgm:prSet presAssocID="{DE4B9A7D-1C95-4A8A-B1C4-5648144C6987}" presName="Child2Accent2" presStyleLbl="alignNode1" presStyleIdx="21" presStyleCnt="34"/>
      <dgm:spPr/>
    </dgm:pt>
    <dgm:pt modelId="{2192268E-43ED-4325-BF95-891AFB4FABA3}" type="pres">
      <dgm:prSet presAssocID="{DE4B9A7D-1C95-4A8A-B1C4-5648144C6987}" presName="Child2Accent3" presStyleLbl="alignNode1" presStyleIdx="22" presStyleCnt="34"/>
      <dgm:spPr/>
    </dgm:pt>
    <dgm:pt modelId="{56FF11C4-5862-43C6-A35B-419EE9066D7E}" type="pres">
      <dgm:prSet presAssocID="{DE4B9A7D-1C95-4A8A-B1C4-5648144C6987}" presName="Child2Accent4" presStyleLbl="alignNode1" presStyleIdx="23" presStyleCnt="34"/>
      <dgm:spPr/>
    </dgm:pt>
    <dgm:pt modelId="{3ABC2969-5087-4CB3-8577-53EB45007C40}" type="pres">
      <dgm:prSet presAssocID="{DE4B9A7D-1C95-4A8A-B1C4-5648144C6987}" presName="Child2Accent5" presStyleLbl="alignNode1" presStyleIdx="24" presStyleCnt="34"/>
      <dgm:spPr/>
    </dgm:pt>
    <dgm:pt modelId="{884011D9-5532-481D-9CB0-F7AAB9750ADE}" type="pres">
      <dgm:prSet presAssocID="{DE4B9A7D-1C95-4A8A-B1C4-5648144C6987}" presName="Child2Accent6" presStyleLbl="alignNode1" presStyleIdx="25" presStyleCnt="34"/>
      <dgm:spPr/>
    </dgm:pt>
    <dgm:pt modelId="{14A2D6E2-7162-4F14-8A46-BAE50AA88350}" type="pres">
      <dgm:prSet presAssocID="{DE4B9A7D-1C95-4A8A-B1C4-5648144C6987}" presName="Child2Accent7" presStyleLbl="alignNode1" presStyleIdx="26" presStyleCnt="34"/>
      <dgm:spPr/>
    </dgm:pt>
    <dgm:pt modelId="{877697EE-2182-410B-AD83-4767B4F2324A}" type="pres">
      <dgm:prSet presAssocID="{DE4B9A7D-1C95-4A8A-B1C4-5648144C6987}" presName="Child2" presStyleLbl="revTx" presStyleIdx="1" presStyleCnt="3">
        <dgm:presLayoutVars>
          <dgm:chMax/>
          <dgm:chPref val="0"/>
          <dgm:bulletEnabled val="1"/>
        </dgm:presLayoutVars>
      </dgm:prSet>
      <dgm:spPr/>
    </dgm:pt>
    <dgm:pt modelId="{C7114AE9-F3BB-48A9-9638-457738299F0A}" type="pres">
      <dgm:prSet presAssocID="{17F11722-CEEC-45CB-B3C6-86EF601F39EC}" presName="Child3Accent1" presStyleLbl="alignNode1" presStyleIdx="27" presStyleCnt="34"/>
      <dgm:spPr/>
    </dgm:pt>
    <dgm:pt modelId="{9C54B2AB-5C4D-413A-8028-CAE6805BB5A3}" type="pres">
      <dgm:prSet presAssocID="{17F11722-CEEC-45CB-B3C6-86EF601F39EC}" presName="Child3Accent2" presStyleLbl="alignNode1" presStyleIdx="28" presStyleCnt="34"/>
      <dgm:spPr/>
    </dgm:pt>
    <dgm:pt modelId="{2C6CE29A-4BA0-4AD7-8E28-45BE0C6CF260}" type="pres">
      <dgm:prSet presAssocID="{17F11722-CEEC-45CB-B3C6-86EF601F39EC}" presName="Child3Accent3" presStyleLbl="alignNode1" presStyleIdx="29" presStyleCnt="34"/>
      <dgm:spPr/>
    </dgm:pt>
    <dgm:pt modelId="{466C086F-F700-4CD9-B9B9-EE0BB512C684}" type="pres">
      <dgm:prSet presAssocID="{17F11722-CEEC-45CB-B3C6-86EF601F39EC}" presName="Child3Accent4" presStyleLbl="alignNode1" presStyleIdx="30" presStyleCnt="34"/>
      <dgm:spPr/>
    </dgm:pt>
    <dgm:pt modelId="{39C1A8E8-C70B-4AF9-89AC-404355EF20AF}" type="pres">
      <dgm:prSet presAssocID="{17F11722-CEEC-45CB-B3C6-86EF601F39EC}" presName="Child3Accent5" presStyleLbl="alignNode1" presStyleIdx="31" presStyleCnt="34"/>
      <dgm:spPr/>
    </dgm:pt>
    <dgm:pt modelId="{401AE7FF-264E-4EF9-BAC2-7742E058BE45}" type="pres">
      <dgm:prSet presAssocID="{17F11722-CEEC-45CB-B3C6-86EF601F39EC}" presName="Child3Accent6" presStyleLbl="alignNode1" presStyleIdx="32" presStyleCnt="34"/>
      <dgm:spPr/>
    </dgm:pt>
    <dgm:pt modelId="{A8DE21FB-1663-4D11-8F99-A302AEFD6384}" type="pres">
      <dgm:prSet presAssocID="{17F11722-CEEC-45CB-B3C6-86EF601F39EC}" presName="Child3Accent7" presStyleLbl="alignNode1" presStyleIdx="33" presStyleCnt="34"/>
      <dgm:spPr/>
    </dgm:pt>
    <dgm:pt modelId="{9A1C19B1-BDD7-40D8-B9DE-66F26280D968}" type="pres">
      <dgm:prSet presAssocID="{17F11722-CEEC-45CB-B3C6-86EF601F39EC}" presName="Child3" presStyleLbl="revTx" presStyleIdx="2" presStyleCnt="3">
        <dgm:presLayoutVars>
          <dgm:chMax/>
          <dgm:chPref val="0"/>
          <dgm:bulletEnabled val="1"/>
        </dgm:presLayoutVars>
      </dgm:prSet>
      <dgm:spPr/>
    </dgm:pt>
  </dgm:ptLst>
  <dgm:cxnLst>
    <dgm:cxn modelId="{3933E400-CF3C-476D-A67E-EECB755E969D}" type="presOf" srcId="{9DB9E048-14B6-4BF6-A862-2CFCE53F0F86}" destId="{F7A37F37-C3AF-46C3-9503-D8911B717628}" srcOrd="0" destOrd="1" presId="urn:microsoft.com/office/officeart/2011/layout/ConvergingText"/>
    <dgm:cxn modelId="{BFED9D0C-1F6D-4563-ABC0-2C5A4207697A}" srcId="{5D3E2BC3-A900-42D0-813A-3407026806E8}" destId="{17F11722-CEEC-45CB-B3C6-86EF601F39EC}" srcOrd="2" destOrd="0" parTransId="{51EE06C9-3119-4224-9E3B-3B74F6C0D852}" sibTransId="{C0EE0E02-A2CE-41B6-8052-C8FD4343AA99}"/>
    <dgm:cxn modelId="{9E4FA220-B73D-4F99-A9F1-0798FB9A8F98}" srcId="{86A19CBC-61E3-4FF6-843D-7BCDCB747F47}" destId="{9DB9E048-14B6-4BF6-A862-2CFCE53F0F86}" srcOrd="0" destOrd="0" parTransId="{182EA6F7-0510-4F81-BF8E-D17C166CDC95}" sibTransId="{E26B774B-7A48-43FC-AD58-82BF7A0A2FDF}"/>
    <dgm:cxn modelId="{3B3F0623-7DD9-4E6E-8FA5-6693BF4BDB40}" type="presOf" srcId="{EEDF966C-4398-4B4C-8347-432CE67366CD}" destId="{9A1C19B1-BDD7-40D8-B9DE-66F26280D968}" srcOrd="0" destOrd="1" presId="urn:microsoft.com/office/officeart/2011/layout/ConvergingText"/>
    <dgm:cxn modelId="{95EBE12F-4DC8-468F-A837-CA01A5AA43A9}" type="presOf" srcId="{3C75AF2F-331D-4B0C-9C2A-7C9DB44378EF}" destId="{9A1C19B1-BDD7-40D8-B9DE-66F26280D968}" srcOrd="0" destOrd="3" presId="urn:microsoft.com/office/officeart/2011/layout/ConvergingText"/>
    <dgm:cxn modelId="{60582C32-669B-49F2-A995-288F894F4846}" type="presOf" srcId="{DE4B9A7D-1C95-4A8A-B1C4-5648144C6987}" destId="{877697EE-2182-410B-AD83-4767B4F2324A}" srcOrd="0" destOrd="0" presId="urn:microsoft.com/office/officeart/2011/layout/ConvergingText"/>
    <dgm:cxn modelId="{F5FD7D39-3244-4B2D-9EB8-E740FE46D6BE}" type="presOf" srcId="{5D3E2BC3-A900-42D0-813A-3407026806E8}" destId="{5E27C2CC-42A5-4E13-B332-2D9F57F74BD9}" srcOrd="0" destOrd="0" presId="urn:microsoft.com/office/officeart/2011/layout/ConvergingText"/>
    <dgm:cxn modelId="{D68BF45D-7690-4D45-9794-C9E738A6E6C4}" type="presOf" srcId="{93972E1A-8E4F-4FB0-B70D-ADB0425FE6DF}" destId="{CA4977ED-6A92-443A-920D-A5E96E5330F1}" srcOrd="0" destOrd="0" presId="urn:microsoft.com/office/officeart/2011/layout/ConvergingText"/>
    <dgm:cxn modelId="{89105E61-6C2E-4FB3-B6EF-AFBF2B440734}" srcId="{DE4B9A7D-1C95-4A8A-B1C4-5648144C6987}" destId="{F94AB8F4-C9CA-4545-B2B4-B4AC52D65FB5}" srcOrd="1" destOrd="0" parTransId="{6387A30A-D38B-4735-BCBD-BB2C2C6645F8}" sibTransId="{70FE9C85-0AFB-49A1-8B4D-5BA8248DCB3B}"/>
    <dgm:cxn modelId="{03AC8048-9C53-4C25-BEF9-AEFE701DF6FC}" srcId="{86A19CBC-61E3-4FF6-843D-7BCDCB747F47}" destId="{C141B492-695D-45E6-8E23-C8889922D374}" srcOrd="2" destOrd="0" parTransId="{BB3748B6-A9BF-4C71-8900-9F1F20FCEE71}" sibTransId="{9DA6F5C8-593D-4A2B-BF2A-130B1034B977}"/>
    <dgm:cxn modelId="{6DB3E34E-F389-4C9F-8027-5193224011B7}" srcId="{17F11722-CEEC-45CB-B3C6-86EF601F39EC}" destId="{EEDF966C-4398-4B4C-8347-432CE67366CD}" srcOrd="0" destOrd="0" parTransId="{7FE9A384-013A-47B1-A568-CB5089B405C7}" sibTransId="{E4327D33-7B84-450A-AEC2-47ABBDE3E88C}"/>
    <dgm:cxn modelId="{AB5D5455-CB5A-4088-B515-063C7BDE1B92}" srcId="{17F11722-CEEC-45CB-B3C6-86EF601F39EC}" destId="{3C6AC6AD-BBA5-4435-B5C5-35F85139BF50}" srcOrd="1" destOrd="0" parTransId="{1853FB0B-4FDF-4010-A652-7EBDBA599C29}" sibTransId="{6E9AEB31-EB38-4811-9727-BBF8D05B1D5E}"/>
    <dgm:cxn modelId="{F4FCE85A-DDA6-463B-B174-AEFF08DF20F3}" type="presOf" srcId="{709AF4E7-35AA-449E-B70E-04B69458CBDF}" destId="{877697EE-2182-410B-AD83-4767B4F2324A}" srcOrd="0" destOrd="4" presId="urn:microsoft.com/office/officeart/2011/layout/ConvergingText"/>
    <dgm:cxn modelId="{86A2F67A-4D70-4704-BF18-CAB2D422EBBC}" type="presOf" srcId="{F3E8C147-A80E-458A-81D7-ECED0CF031B8}" destId="{F7A37F37-C3AF-46C3-9503-D8911B717628}" srcOrd="0" destOrd="2" presId="urn:microsoft.com/office/officeart/2011/layout/ConvergingText"/>
    <dgm:cxn modelId="{25D0BE86-313E-404E-B468-158EA9D2E568}" srcId="{5D3E2BC3-A900-42D0-813A-3407026806E8}" destId="{86A19CBC-61E3-4FF6-843D-7BCDCB747F47}" srcOrd="0" destOrd="0" parTransId="{D271DBE6-7C87-4112-A664-3F9B90A029F4}" sibTransId="{87E66B36-CD42-4473-928F-3DBDBAD0DC24}"/>
    <dgm:cxn modelId="{C17BE38C-276E-4F2F-B48A-278099DEBAFC}" srcId="{DE4B9A7D-1C95-4A8A-B1C4-5648144C6987}" destId="{709AF4E7-35AA-449E-B70E-04B69458CBDF}" srcOrd="3" destOrd="0" parTransId="{297BCCB4-7205-4499-A1BB-B20B75016D26}" sibTransId="{CF920B1D-AED2-4351-A2CF-870B0254ED92}"/>
    <dgm:cxn modelId="{169C689B-CC86-463F-B1C2-17A3783EF9E3}" srcId="{17F11722-CEEC-45CB-B3C6-86EF601F39EC}" destId="{3C75AF2F-331D-4B0C-9C2A-7C9DB44378EF}" srcOrd="2" destOrd="0" parTransId="{416F7544-62FA-40C8-8F9E-ABEADC135145}" sibTransId="{072E72F6-F61A-4D12-84ED-7046609B043A}"/>
    <dgm:cxn modelId="{7E7BDA9D-750D-41EB-8D76-03248565C6B4}" srcId="{93972E1A-8E4F-4FB0-B70D-ADB0425FE6DF}" destId="{5D3E2BC3-A900-42D0-813A-3407026806E8}" srcOrd="0" destOrd="0" parTransId="{2051A57C-A052-4155-BE1F-6CA53A15771E}" sibTransId="{761A83C2-A124-4ECF-BF43-18B24B8E39B7}"/>
    <dgm:cxn modelId="{362B479E-0113-48D4-9911-91E13B728B56}" srcId="{5D3E2BC3-A900-42D0-813A-3407026806E8}" destId="{DE4B9A7D-1C95-4A8A-B1C4-5648144C6987}" srcOrd="1" destOrd="0" parTransId="{D04D89D8-A689-4B2E-8E15-61FD5D7F340C}" sibTransId="{870A844E-4EF4-4490-B3D0-06168B433777}"/>
    <dgm:cxn modelId="{D69B9EA7-D195-4A28-B846-AE95B183726C}" type="presOf" srcId="{F94AB8F4-C9CA-4545-B2B4-B4AC52D65FB5}" destId="{877697EE-2182-410B-AD83-4767B4F2324A}" srcOrd="0" destOrd="2" presId="urn:microsoft.com/office/officeart/2011/layout/ConvergingText"/>
    <dgm:cxn modelId="{D2643CAB-7325-4712-A54E-11E753339A43}" srcId="{DE4B9A7D-1C95-4A8A-B1C4-5648144C6987}" destId="{F41772EB-63FA-4147-8940-D91C51FD5B6F}" srcOrd="2" destOrd="0" parTransId="{F2D6AC79-042F-486E-862C-A32C4EF91D59}" sibTransId="{F7500BEF-6D04-4BF6-9047-50DC598251C8}"/>
    <dgm:cxn modelId="{1167B4B0-E999-4243-96F5-5E7A44688FC6}" srcId="{86A19CBC-61E3-4FF6-843D-7BCDCB747F47}" destId="{F3E8C147-A80E-458A-81D7-ECED0CF031B8}" srcOrd="1" destOrd="0" parTransId="{57EA9CA1-77B8-4D8B-B42B-FACC9168951C}" sibTransId="{520BD70A-E9B6-47B4-B41D-2969C5C19773}"/>
    <dgm:cxn modelId="{D3E63DC1-F097-4595-AEDC-AC2D0641F8DE}" type="presOf" srcId="{C141B492-695D-45E6-8E23-C8889922D374}" destId="{F7A37F37-C3AF-46C3-9503-D8911B717628}" srcOrd="0" destOrd="3" presId="urn:microsoft.com/office/officeart/2011/layout/ConvergingText"/>
    <dgm:cxn modelId="{4CB625C3-58CA-429D-B29C-F09E629DC67D}" type="presOf" srcId="{FA973654-6BAA-40D8-8911-E17F2F439CFB}" destId="{F7A37F37-C3AF-46C3-9503-D8911B717628}" srcOrd="0" destOrd="4" presId="urn:microsoft.com/office/officeart/2011/layout/ConvergingText"/>
    <dgm:cxn modelId="{0309F5C6-EBD9-425B-A50D-E18E499AA277}" type="presOf" srcId="{86A19CBC-61E3-4FF6-843D-7BCDCB747F47}" destId="{F7A37F37-C3AF-46C3-9503-D8911B717628}" srcOrd="0" destOrd="0" presId="urn:microsoft.com/office/officeart/2011/layout/ConvergingText"/>
    <dgm:cxn modelId="{3C6C28CC-9D5D-49EF-8D09-E434ED8BC8A1}" type="presOf" srcId="{F41772EB-63FA-4147-8940-D91C51FD5B6F}" destId="{877697EE-2182-410B-AD83-4767B4F2324A}" srcOrd="0" destOrd="3" presId="urn:microsoft.com/office/officeart/2011/layout/ConvergingText"/>
    <dgm:cxn modelId="{80917BCC-435D-43B3-993B-CC6852911953}" type="presOf" srcId="{3C6AC6AD-BBA5-4435-B5C5-35F85139BF50}" destId="{9A1C19B1-BDD7-40D8-B9DE-66F26280D968}" srcOrd="0" destOrd="2" presId="urn:microsoft.com/office/officeart/2011/layout/ConvergingText"/>
    <dgm:cxn modelId="{C66275D6-C2FF-4C76-B894-D5466BE8BECE}" type="presOf" srcId="{03FAD120-AC05-41D1-89A1-8A1891E169AC}" destId="{877697EE-2182-410B-AD83-4767B4F2324A}" srcOrd="0" destOrd="1" presId="urn:microsoft.com/office/officeart/2011/layout/ConvergingText"/>
    <dgm:cxn modelId="{1E86C4E6-AC2E-47E2-96E9-92C07DFE3D1F}" srcId="{DE4B9A7D-1C95-4A8A-B1C4-5648144C6987}" destId="{03FAD120-AC05-41D1-89A1-8A1891E169AC}" srcOrd="0" destOrd="0" parTransId="{01403A7C-0511-48B5-8057-461E70B1CF84}" sibTransId="{9A1BF154-FF59-41B9-92C0-99CDDEB022C0}"/>
    <dgm:cxn modelId="{CAA1CAF6-5AE0-4E1F-B07D-549E88E5F7E2}" type="presOf" srcId="{17F11722-CEEC-45CB-B3C6-86EF601F39EC}" destId="{9A1C19B1-BDD7-40D8-B9DE-66F26280D968}" srcOrd="0" destOrd="0" presId="urn:microsoft.com/office/officeart/2011/layout/ConvergingText"/>
    <dgm:cxn modelId="{BE3BCFFA-FDB5-48FE-A2B8-E03D02ABA3F9}" srcId="{86A19CBC-61E3-4FF6-843D-7BCDCB747F47}" destId="{FA973654-6BAA-40D8-8911-E17F2F439CFB}" srcOrd="3" destOrd="0" parTransId="{DC5F9EFF-53D8-4896-AC90-3E316E23DB0C}" sibTransId="{205BDE31-8E18-4FD2-9412-3DD638BA1A05}"/>
    <dgm:cxn modelId="{CCFF7EB8-A1EA-4080-A884-5ECDB4035F77}" type="presParOf" srcId="{CA4977ED-6A92-443A-920D-A5E96E5330F1}" destId="{A3FA1512-F084-4563-8BBA-D58AAEAC2B90}" srcOrd="0" destOrd="0" presId="urn:microsoft.com/office/officeart/2011/layout/ConvergingText"/>
    <dgm:cxn modelId="{CBC9B945-EAA6-405F-B6F0-A0B6EE58F4E7}" type="presParOf" srcId="{A3FA1512-F084-4563-8BBA-D58AAEAC2B90}" destId="{8D3E6EE8-961F-4AAD-AFC0-67EAA0703AF6}" srcOrd="0" destOrd="0" presId="urn:microsoft.com/office/officeart/2011/layout/ConvergingText"/>
    <dgm:cxn modelId="{03F027B5-B841-412B-A657-3376F82ED241}" type="presParOf" srcId="{A3FA1512-F084-4563-8BBA-D58AAEAC2B90}" destId="{094BC1E6-29A5-46AB-8C26-575023882403}" srcOrd="1" destOrd="0" presId="urn:microsoft.com/office/officeart/2011/layout/ConvergingText"/>
    <dgm:cxn modelId="{F0E23FAC-1D9D-482E-BC74-5C931F4617EB}" type="presParOf" srcId="{A3FA1512-F084-4563-8BBA-D58AAEAC2B90}" destId="{49836A99-C41D-459C-AD5B-62E1B5AFF3FB}" srcOrd="2" destOrd="0" presId="urn:microsoft.com/office/officeart/2011/layout/ConvergingText"/>
    <dgm:cxn modelId="{0C167F20-1162-4A43-A630-1843256B3C6E}" type="presParOf" srcId="{A3FA1512-F084-4563-8BBA-D58AAEAC2B90}" destId="{CFFC2496-D945-417C-BE11-E333FB474378}" srcOrd="3" destOrd="0" presId="urn:microsoft.com/office/officeart/2011/layout/ConvergingText"/>
    <dgm:cxn modelId="{38E57EAB-2768-4538-B4F6-DD6CFDB536DF}" type="presParOf" srcId="{A3FA1512-F084-4563-8BBA-D58AAEAC2B90}" destId="{9F147DD9-B0FE-452E-8311-294D581F7644}" srcOrd="4" destOrd="0" presId="urn:microsoft.com/office/officeart/2011/layout/ConvergingText"/>
    <dgm:cxn modelId="{DA0456EC-3A72-4251-AD16-DD4CD5F11091}" type="presParOf" srcId="{A3FA1512-F084-4563-8BBA-D58AAEAC2B90}" destId="{2B26DF70-5D63-4D0A-A17F-4DA38A127A75}" srcOrd="5" destOrd="0" presId="urn:microsoft.com/office/officeart/2011/layout/ConvergingText"/>
    <dgm:cxn modelId="{CDDD92A5-B282-4397-BECE-9C4B5D7A08B1}" type="presParOf" srcId="{A3FA1512-F084-4563-8BBA-D58AAEAC2B90}" destId="{240494C4-C5AF-4B58-A8C1-629AAA1004B8}" srcOrd="6" destOrd="0" presId="urn:microsoft.com/office/officeart/2011/layout/ConvergingText"/>
    <dgm:cxn modelId="{4B56FF18-F5D8-408E-88F5-798F9C3D62BC}" type="presParOf" srcId="{A3FA1512-F084-4563-8BBA-D58AAEAC2B90}" destId="{5563F097-EDD1-4A0D-9693-53F366CB802D}" srcOrd="7" destOrd="0" presId="urn:microsoft.com/office/officeart/2011/layout/ConvergingText"/>
    <dgm:cxn modelId="{E579AE70-3C1B-4FF9-98DA-FC7FA2182F25}" type="presParOf" srcId="{A3FA1512-F084-4563-8BBA-D58AAEAC2B90}" destId="{F37D876D-F7A7-471A-8939-29870D2626C4}" srcOrd="8" destOrd="0" presId="urn:microsoft.com/office/officeart/2011/layout/ConvergingText"/>
    <dgm:cxn modelId="{87EF4372-DBC9-4A97-BC57-980A63ECA09C}" type="presParOf" srcId="{A3FA1512-F084-4563-8BBA-D58AAEAC2B90}" destId="{F25538E2-25E9-4DF9-BC50-D64EF7E6AA84}" srcOrd="9" destOrd="0" presId="urn:microsoft.com/office/officeart/2011/layout/ConvergingText"/>
    <dgm:cxn modelId="{EBC1B31F-B135-4CFC-9C76-2DA3FD6BC6C4}" type="presParOf" srcId="{A3FA1512-F084-4563-8BBA-D58AAEAC2B90}" destId="{5E27C2CC-42A5-4E13-B332-2D9F57F74BD9}" srcOrd="10" destOrd="0" presId="urn:microsoft.com/office/officeart/2011/layout/ConvergingText"/>
    <dgm:cxn modelId="{5324F13B-8CD0-4129-AC92-9C20DFA0A2F7}" type="presParOf" srcId="{A3FA1512-F084-4563-8BBA-D58AAEAC2B90}" destId="{A70643F3-D384-4E10-A934-559B46FCD901}" srcOrd="11" destOrd="0" presId="urn:microsoft.com/office/officeart/2011/layout/ConvergingText"/>
    <dgm:cxn modelId="{654CB46E-138F-463F-9717-3A29A63F3F18}" type="presParOf" srcId="{A3FA1512-F084-4563-8BBA-D58AAEAC2B90}" destId="{CD45BC67-ACCD-4A3C-A56F-58694660944F}" srcOrd="12" destOrd="0" presId="urn:microsoft.com/office/officeart/2011/layout/ConvergingText"/>
    <dgm:cxn modelId="{95698A46-5E36-4904-A6E9-ABA7EF92BD6E}" type="presParOf" srcId="{A3FA1512-F084-4563-8BBA-D58AAEAC2B90}" destId="{8403C01A-89AE-4BEF-88CE-F2E5FFCCC238}" srcOrd="13" destOrd="0" presId="urn:microsoft.com/office/officeart/2011/layout/ConvergingText"/>
    <dgm:cxn modelId="{3AEAD172-A488-4BDD-BADF-4AA6BEC4A314}" type="presParOf" srcId="{A3FA1512-F084-4563-8BBA-D58AAEAC2B90}" destId="{14D13D3B-CC99-4B12-A87E-F09B0B75297E}" srcOrd="14" destOrd="0" presId="urn:microsoft.com/office/officeart/2011/layout/ConvergingText"/>
    <dgm:cxn modelId="{4830DF52-AF34-426A-93C8-C8CBAB948395}" type="presParOf" srcId="{A3FA1512-F084-4563-8BBA-D58AAEAC2B90}" destId="{528A48FD-33F1-45E5-BAD1-7167247847A4}" srcOrd="15" destOrd="0" presId="urn:microsoft.com/office/officeart/2011/layout/ConvergingText"/>
    <dgm:cxn modelId="{719F4C6E-E35E-418A-AD09-614614C2D760}" type="presParOf" srcId="{A3FA1512-F084-4563-8BBA-D58AAEAC2B90}" destId="{C2A805F4-761D-463E-A2C1-DAC9E0B2A731}" srcOrd="16" destOrd="0" presId="urn:microsoft.com/office/officeart/2011/layout/ConvergingText"/>
    <dgm:cxn modelId="{A0B05E2F-4DC8-4CE1-AF5A-42BA8465D7D6}" type="presParOf" srcId="{A3FA1512-F084-4563-8BBA-D58AAEAC2B90}" destId="{BB0118D2-D7FF-4400-847C-51FFD16531C3}" srcOrd="17" destOrd="0" presId="urn:microsoft.com/office/officeart/2011/layout/ConvergingText"/>
    <dgm:cxn modelId="{24D158F0-118D-41D6-A3CD-6557E458CF80}" type="presParOf" srcId="{A3FA1512-F084-4563-8BBA-D58AAEAC2B90}" destId="{5F31F40C-E8BD-4EFA-B221-B89B4390E8C3}" srcOrd="18" destOrd="0" presId="urn:microsoft.com/office/officeart/2011/layout/ConvergingText"/>
    <dgm:cxn modelId="{CD8BFB96-6C01-49C1-A0CF-5030C070223B}" type="presParOf" srcId="{A3FA1512-F084-4563-8BBA-D58AAEAC2B90}" destId="{5E22856C-9F9B-4F67-90F9-8A6CC4BC2964}" srcOrd="19" destOrd="0" presId="urn:microsoft.com/office/officeart/2011/layout/ConvergingText"/>
    <dgm:cxn modelId="{6F07580B-4DC2-4D96-92E3-2C0D07A36DFD}" type="presParOf" srcId="{A3FA1512-F084-4563-8BBA-D58AAEAC2B90}" destId="{F7A37F37-C3AF-46C3-9503-D8911B717628}" srcOrd="20" destOrd="0" presId="urn:microsoft.com/office/officeart/2011/layout/ConvergingText"/>
    <dgm:cxn modelId="{4C568D1A-4750-4F74-8494-744954E33FFB}" type="presParOf" srcId="{A3FA1512-F084-4563-8BBA-D58AAEAC2B90}" destId="{F80FEA4B-3AAD-4949-9262-D488CBB08802}" srcOrd="21" destOrd="0" presId="urn:microsoft.com/office/officeart/2011/layout/ConvergingText"/>
    <dgm:cxn modelId="{237EC15C-AE22-43BE-B130-132C71C39E6F}" type="presParOf" srcId="{A3FA1512-F084-4563-8BBA-D58AAEAC2B90}" destId="{EB064C88-3D52-41AC-9689-5702B8A5540F}" srcOrd="22" destOrd="0" presId="urn:microsoft.com/office/officeart/2011/layout/ConvergingText"/>
    <dgm:cxn modelId="{4C69420E-5BE2-4E2A-B154-4840D7275D9B}" type="presParOf" srcId="{A3FA1512-F084-4563-8BBA-D58AAEAC2B90}" destId="{2192268E-43ED-4325-BF95-891AFB4FABA3}" srcOrd="23" destOrd="0" presId="urn:microsoft.com/office/officeart/2011/layout/ConvergingText"/>
    <dgm:cxn modelId="{110220D1-306F-4005-BE37-59F7D3FDE0E6}" type="presParOf" srcId="{A3FA1512-F084-4563-8BBA-D58AAEAC2B90}" destId="{56FF11C4-5862-43C6-A35B-419EE9066D7E}" srcOrd="24" destOrd="0" presId="urn:microsoft.com/office/officeart/2011/layout/ConvergingText"/>
    <dgm:cxn modelId="{83906C75-14B8-4E8E-9A67-57F10D9F89E6}" type="presParOf" srcId="{A3FA1512-F084-4563-8BBA-D58AAEAC2B90}" destId="{3ABC2969-5087-4CB3-8577-53EB45007C40}" srcOrd="25" destOrd="0" presId="urn:microsoft.com/office/officeart/2011/layout/ConvergingText"/>
    <dgm:cxn modelId="{6C94F663-CDC1-4426-B90C-FCE3C2C2515B}" type="presParOf" srcId="{A3FA1512-F084-4563-8BBA-D58AAEAC2B90}" destId="{884011D9-5532-481D-9CB0-F7AAB9750ADE}" srcOrd="26" destOrd="0" presId="urn:microsoft.com/office/officeart/2011/layout/ConvergingText"/>
    <dgm:cxn modelId="{D9E56BDD-ABD9-4FCF-B188-F4A31CAB29D7}" type="presParOf" srcId="{A3FA1512-F084-4563-8BBA-D58AAEAC2B90}" destId="{14A2D6E2-7162-4F14-8A46-BAE50AA88350}" srcOrd="27" destOrd="0" presId="urn:microsoft.com/office/officeart/2011/layout/ConvergingText"/>
    <dgm:cxn modelId="{9AE93D4A-3F5B-4A4B-8860-520CE915965A}" type="presParOf" srcId="{A3FA1512-F084-4563-8BBA-D58AAEAC2B90}" destId="{877697EE-2182-410B-AD83-4767B4F2324A}" srcOrd="28" destOrd="0" presId="urn:microsoft.com/office/officeart/2011/layout/ConvergingText"/>
    <dgm:cxn modelId="{5CD7A08C-B6F4-4723-8873-CBBDF6EA985E}" type="presParOf" srcId="{A3FA1512-F084-4563-8BBA-D58AAEAC2B90}" destId="{C7114AE9-F3BB-48A9-9638-457738299F0A}" srcOrd="29" destOrd="0" presId="urn:microsoft.com/office/officeart/2011/layout/ConvergingText"/>
    <dgm:cxn modelId="{9CA96FD6-5741-4649-B32B-C3AFBB8C4D07}" type="presParOf" srcId="{A3FA1512-F084-4563-8BBA-D58AAEAC2B90}" destId="{9C54B2AB-5C4D-413A-8028-CAE6805BB5A3}" srcOrd="30" destOrd="0" presId="urn:microsoft.com/office/officeart/2011/layout/ConvergingText"/>
    <dgm:cxn modelId="{8C2626AC-9781-48E4-B24F-411F42FBDDD4}" type="presParOf" srcId="{A3FA1512-F084-4563-8BBA-D58AAEAC2B90}" destId="{2C6CE29A-4BA0-4AD7-8E28-45BE0C6CF260}" srcOrd="31" destOrd="0" presId="urn:microsoft.com/office/officeart/2011/layout/ConvergingText"/>
    <dgm:cxn modelId="{47EB6137-D86D-411F-AB4F-BA495E1729BE}" type="presParOf" srcId="{A3FA1512-F084-4563-8BBA-D58AAEAC2B90}" destId="{466C086F-F700-4CD9-B9B9-EE0BB512C684}" srcOrd="32" destOrd="0" presId="urn:microsoft.com/office/officeart/2011/layout/ConvergingText"/>
    <dgm:cxn modelId="{38727EB0-99DE-4C44-9696-51BA0C64CD20}" type="presParOf" srcId="{A3FA1512-F084-4563-8BBA-D58AAEAC2B90}" destId="{39C1A8E8-C70B-4AF9-89AC-404355EF20AF}" srcOrd="33" destOrd="0" presId="urn:microsoft.com/office/officeart/2011/layout/ConvergingText"/>
    <dgm:cxn modelId="{E3786188-CFD7-423D-BEC4-447FA3EA2D77}" type="presParOf" srcId="{A3FA1512-F084-4563-8BBA-D58AAEAC2B90}" destId="{401AE7FF-264E-4EF9-BAC2-7742E058BE45}" srcOrd="34" destOrd="0" presId="urn:microsoft.com/office/officeart/2011/layout/ConvergingText"/>
    <dgm:cxn modelId="{BBD12FD6-93AA-4E89-BE80-F142F707B348}" type="presParOf" srcId="{A3FA1512-F084-4563-8BBA-D58AAEAC2B90}" destId="{A8DE21FB-1663-4D11-8F99-A302AEFD6384}" srcOrd="35" destOrd="0" presId="urn:microsoft.com/office/officeart/2011/layout/ConvergingText"/>
    <dgm:cxn modelId="{EE3D2923-2FCC-498D-9DFD-4606630A4858}" type="presParOf" srcId="{A3FA1512-F084-4563-8BBA-D58AAEAC2B90}" destId="{9A1C19B1-BDD7-40D8-B9DE-66F26280D968}" srcOrd="36"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8A01EB-21B4-4765-927A-A3F35197B020}"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9333DE2F-F765-4B58-9947-3D0DBA62DA5B}">
      <dgm:prSet phldrT="[Text]"/>
      <dgm:spPr/>
      <dgm:t>
        <a:bodyPr/>
        <a:lstStyle/>
        <a:p>
          <a:r>
            <a:rPr lang="en-US" b="1" dirty="0"/>
            <a:t>System Configuration</a:t>
          </a:r>
        </a:p>
      </dgm:t>
    </dgm:pt>
    <dgm:pt modelId="{02162D7D-D7B2-4EDA-B57C-EAA9AD2226A9}" type="parTrans" cxnId="{AACB13FB-E32A-47CD-A06B-4821064E0219}">
      <dgm:prSet/>
      <dgm:spPr/>
      <dgm:t>
        <a:bodyPr/>
        <a:lstStyle/>
        <a:p>
          <a:endParaRPr lang="en-US" b="1"/>
        </a:p>
      </dgm:t>
    </dgm:pt>
    <dgm:pt modelId="{7A365436-D36C-4086-A000-0769F811626C}" type="sibTrans" cxnId="{AACB13FB-E32A-47CD-A06B-4821064E0219}">
      <dgm:prSet/>
      <dgm:spPr/>
      <dgm:t>
        <a:bodyPr/>
        <a:lstStyle/>
        <a:p>
          <a:endParaRPr lang="en-US" b="1"/>
        </a:p>
      </dgm:t>
    </dgm:pt>
    <dgm:pt modelId="{671C8CCF-29A7-4160-9D44-E854C6F7D3DB}">
      <dgm:prSet phldrT="[Text]"/>
      <dgm:spPr/>
      <dgm:t>
        <a:bodyPr/>
        <a:lstStyle/>
        <a:p>
          <a:r>
            <a:rPr lang="en-US" b="1" dirty="0"/>
            <a:t>Load Calculation</a:t>
          </a:r>
        </a:p>
      </dgm:t>
    </dgm:pt>
    <dgm:pt modelId="{AB8CE5F3-2E4E-484C-A613-609F82082410}" type="parTrans" cxnId="{ACB642A8-99BA-433A-8909-4D9EC5FBFB98}">
      <dgm:prSet/>
      <dgm:spPr/>
      <dgm:t>
        <a:bodyPr/>
        <a:lstStyle/>
        <a:p>
          <a:endParaRPr lang="en-US" b="1"/>
        </a:p>
      </dgm:t>
    </dgm:pt>
    <dgm:pt modelId="{0FD8548B-69A7-4077-A443-8DB480D94463}" type="sibTrans" cxnId="{ACB642A8-99BA-433A-8909-4D9EC5FBFB98}">
      <dgm:prSet/>
      <dgm:spPr/>
      <dgm:t>
        <a:bodyPr/>
        <a:lstStyle/>
        <a:p>
          <a:endParaRPr lang="en-US" b="1"/>
        </a:p>
      </dgm:t>
    </dgm:pt>
    <dgm:pt modelId="{1366B92A-3C03-46BF-A0DB-EB164EF5B6B3}">
      <dgm:prSet phldrT="[Text]"/>
      <dgm:spPr/>
      <dgm:t>
        <a:bodyPr/>
        <a:lstStyle/>
        <a:p>
          <a:r>
            <a:rPr lang="en-US" b="1" dirty="0"/>
            <a:t>Map Hourly Loads</a:t>
          </a:r>
        </a:p>
      </dgm:t>
    </dgm:pt>
    <dgm:pt modelId="{70E90D9C-1572-4D7E-BC1A-9F65BCEE82F7}" type="parTrans" cxnId="{D8DB4709-8403-4D42-A945-C2FB51B59C49}">
      <dgm:prSet/>
      <dgm:spPr/>
      <dgm:t>
        <a:bodyPr/>
        <a:lstStyle/>
        <a:p>
          <a:endParaRPr lang="en-US" b="1"/>
        </a:p>
      </dgm:t>
    </dgm:pt>
    <dgm:pt modelId="{2A1CBC60-6D8F-4198-84D9-60B6F666A2BB}" type="sibTrans" cxnId="{D8DB4709-8403-4D42-A945-C2FB51B59C49}">
      <dgm:prSet/>
      <dgm:spPr/>
      <dgm:t>
        <a:bodyPr/>
        <a:lstStyle/>
        <a:p>
          <a:endParaRPr lang="en-US" b="1"/>
        </a:p>
      </dgm:t>
    </dgm:pt>
    <dgm:pt modelId="{5F0A118F-3CD4-45DB-AC1D-1BBD957D9285}">
      <dgm:prSet phldrT="[Text]"/>
      <dgm:spPr/>
      <dgm:t>
        <a:bodyPr/>
        <a:lstStyle/>
        <a:p>
          <a:r>
            <a:rPr lang="en-US" b="1" dirty="0"/>
            <a:t>Equipment Selection</a:t>
          </a:r>
        </a:p>
      </dgm:t>
    </dgm:pt>
    <dgm:pt modelId="{D0EF6203-BC63-4CB0-9998-F32A5710378A}" type="parTrans" cxnId="{3FD80C8B-4DE5-4C8E-8006-46B28797DDC2}">
      <dgm:prSet/>
      <dgm:spPr/>
      <dgm:t>
        <a:bodyPr/>
        <a:lstStyle/>
        <a:p>
          <a:endParaRPr lang="en-US" b="1"/>
        </a:p>
      </dgm:t>
    </dgm:pt>
    <dgm:pt modelId="{4B6D9367-9D48-42BD-9338-589596EBEAFD}" type="sibTrans" cxnId="{3FD80C8B-4DE5-4C8E-8006-46B28797DDC2}">
      <dgm:prSet/>
      <dgm:spPr/>
      <dgm:t>
        <a:bodyPr/>
        <a:lstStyle/>
        <a:p>
          <a:endParaRPr lang="en-US" b="1"/>
        </a:p>
      </dgm:t>
    </dgm:pt>
    <dgm:pt modelId="{1075F936-1C83-4B96-8074-390CAC4CF522}">
      <dgm:prSet phldrT="[Text]"/>
      <dgm:spPr/>
      <dgm:t>
        <a:bodyPr/>
        <a:lstStyle/>
        <a:p>
          <a:r>
            <a:rPr lang="en-US" b="1" dirty="0"/>
            <a:t>Simulation</a:t>
          </a:r>
        </a:p>
      </dgm:t>
    </dgm:pt>
    <dgm:pt modelId="{CA2BD8FC-99C9-407F-ADE5-595F81379EE4}" type="parTrans" cxnId="{94C98F93-4B75-4F2F-9F2D-CDE3792DFD47}">
      <dgm:prSet/>
      <dgm:spPr/>
      <dgm:t>
        <a:bodyPr/>
        <a:lstStyle/>
        <a:p>
          <a:endParaRPr lang="en-US" b="1"/>
        </a:p>
      </dgm:t>
    </dgm:pt>
    <dgm:pt modelId="{61BB0C01-151E-4312-BCAB-90247152B847}" type="sibTrans" cxnId="{94C98F93-4B75-4F2F-9F2D-CDE3792DFD47}">
      <dgm:prSet/>
      <dgm:spPr/>
      <dgm:t>
        <a:bodyPr/>
        <a:lstStyle/>
        <a:p>
          <a:endParaRPr lang="en-US" b="1"/>
        </a:p>
      </dgm:t>
    </dgm:pt>
    <dgm:pt modelId="{59D9EF53-E41A-4259-99FB-8173249CB41A}" type="pres">
      <dgm:prSet presAssocID="{7B8A01EB-21B4-4765-927A-A3F35197B020}" presName="cycle" presStyleCnt="0">
        <dgm:presLayoutVars>
          <dgm:dir/>
          <dgm:resizeHandles val="exact"/>
        </dgm:presLayoutVars>
      </dgm:prSet>
      <dgm:spPr/>
    </dgm:pt>
    <dgm:pt modelId="{263B2BE8-A27D-487D-B494-73B073A76B39}" type="pres">
      <dgm:prSet presAssocID="{9333DE2F-F765-4B58-9947-3D0DBA62DA5B}" presName="node" presStyleLbl="node1" presStyleIdx="0" presStyleCnt="5">
        <dgm:presLayoutVars>
          <dgm:bulletEnabled val="1"/>
        </dgm:presLayoutVars>
      </dgm:prSet>
      <dgm:spPr/>
    </dgm:pt>
    <dgm:pt modelId="{F73CE036-4883-4D06-93E2-19DFE815B01B}" type="pres">
      <dgm:prSet presAssocID="{7A365436-D36C-4086-A000-0769F811626C}" presName="sibTrans" presStyleLbl="sibTrans2D1" presStyleIdx="0" presStyleCnt="5"/>
      <dgm:spPr/>
    </dgm:pt>
    <dgm:pt modelId="{7DE65EB4-614D-40DB-ABE1-B7666B5131F7}" type="pres">
      <dgm:prSet presAssocID="{7A365436-D36C-4086-A000-0769F811626C}" presName="connectorText" presStyleLbl="sibTrans2D1" presStyleIdx="0" presStyleCnt="5"/>
      <dgm:spPr/>
    </dgm:pt>
    <dgm:pt modelId="{156CE967-6E9F-4C8C-96B2-C1F077A2350A}" type="pres">
      <dgm:prSet presAssocID="{671C8CCF-29A7-4160-9D44-E854C6F7D3DB}" presName="node" presStyleLbl="node1" presStyleIdx="1" presStyleCnt="5">
        <dgm:presLayoutVars>
          <dgm:bulletEnabled val="1"/>
        </dgm:presLayoutVars>
      </dgm:prSet>
      <dgm:spPr/>
    </dgm:pt>
    <dgm:pt modelId="{9CB4DDB5-2E12-4485-86A7-FB94B683875C}" type="pres">
      <dgm:prSet presAssocID="{0FD8548B-69A7-4077-A443-8DB480D94463}" presName="sibTrans" presStyleLbl="sibTrans2D1" presStyleIdx="1" presStyleCnt="5"/>
      <dgm:spPr/>
    </dgm:pt>
    <dgm:pt modelId="{1E3E8979-13D5-4562-B8D3-2B179677BB21}" type="pres">
      <dgm:prSet presAssocID="{0FD8548B-69A7-4077-A443-8DB480D94463}" presName="connectorText" presStyleLbl="sibTrans2D1" presStyleIdx="1" presStyleCnt="5"/>
      <dgm:spPr/>
    </dgm:pt>
    <dgm:pt modelId="{AE11566E-7B3E-4FD5-A7E4-5D91BD26F3CB}" type="pres">
      <dgm:prSet presAssocID="{1366B92A-3C03-46BF-A0DB-EB164EF5B6B3}" presName="node" presStyleLbl="node1" presStyleIdx="2" presStyleCnt="5">
        <dgm:presLayoutVars>
          <dgm:bulletEnabled val="1"/>
        </dgm:presLayoutVars>
      </dgm:prSet>
      <dgm:spPr/>
    </dgm:pt>
    <dgm:pt modelId="{A0BC64F3-E727-43EA-BB20-F8C48CF93BE9}" type="pres">
      <dgm:prSet presAssocID="{2A1CBC60-6D8F-4198-84D9-60B6F666A2BB}" presName="sibTrans" presStyleLbl="sibTrans2D1" presStyleIdx="2" presStyleCnt="5"/>
      <dgm:spPr/>
    </dgm:pt>
    <dgm:pt modelId="{1E0FC489-F331-49B6-B1D2-0A3BEDCACBC5}" type="pres">
      <dgm:prSet presAssocID="{2A1CBC60-6D8F-4198-84D9-60B6F666A2BB}" presName="connectorText" presStyleLbl="sibTrans2D1" presStyleIdx="2" presStyleCnt="5"/>
      <dgm:spPr/>
    </dgm:pt>
    <dgm:pt modelId="{F76F7134-34B7-4B34-B410-56BA8F1C0A9B}" type="pres">
      <dgm:prSet presAssocID="{5F0A118F-3CD4-45DB-AC1D-1BBD957D9285}" presName="node" presStyleLbl="node1" presStyleIdx="3" presStyleCnt="5">
        <dgm:presLayoutVars>
          <dgm:bulletEnabled val="1"/>
        </dgm:presLayoutVars>
      </dgm:prSet>
      <dgm:spPr/>
    </dgm:pt>
    <dgm:pt modelId="{2B1B47BF-A158-49A2-ADE1-7341E3C2468D}" type="pres">
      <dgm:prSet presAssocID="{4B6D9367-9D48-42BD-9338-589596EBEAFD}" presName="sibTrans" presStyleLbl="sibTrans2D1" presStyleIdx="3" presStyleCnt="5"/>
      <dgm:spPr/>
    </dgm:pt>
    <dgm:pt modelId="{039F234E-0310-46C7-A9DC-105D8CD0E4E0}" type="pres">
      <dgm:prSet presAssocID="{4B6D9367-9D48-42BD-9338-589596EBEAFD}" presName="connectorText" presStyleLbl="sibTrans2D1" presStyleIdx="3" presStyleCnt="5"/>
      <dgm:spPr/>
    </dgm:pt>
    <dgm:pt modelId="{6673994C-72B1-4722-9D7B-18C71078F82B}" type="pres">
      <dgm:prSet presAssocID="{1075F936-1C83-4B96-8074-390CAC4CF522}" presName="node" presStyleLbl="node1" presStyleIdx="4" presStyleCnt="5">
        <dgm:presLayoutVars>
          <dgm:bulletEnabled val="1"/>
        </dgm:presLayoutVars>
      </dgm:prSet>
      <dgm:spPr/>
    </dgm:pt>
    <dgm:pt modelId="{F3EE8D33-EA56-4FE8-A1B8-7DA8B3DF1F26}" type="pres">
      <dgm:prSet presAssocID="{61BB0C01-151E-4312-BCAB-90247152B847}" presName="sibTrans" presStyleLbl="sibTrans2D1" presStyleIdx="4" presStyleCnt="5"/>
      <dgm:spPr/>
    </dgm:pt>
    <dgm:pt modelId="{BDF361DB-67D8-43A0-9848-BDBE9E5B30FD}" type="pres">
      <dgm:prSet presAssocID="{61BB0C01-151E-4312-BCAB-90247152B847}" presName="connectorText" presStyleLbl="sibTrans2D1" presStyleIdx="4" presStyleCnt="5"/>
      <dgm:spPr/>
    </dgm:pt>
  </dgm:ptLst>
  <dgm:cxnLst>
    <dgm:cxn modelId="{96B4EE03-5996-401C-9EE2-30B5847ED125}" type="presOf" srcId="{7A365436-D36C-4086-A000-0769F811626C}" destId="{F73CE036-4883-4D06-93E2-19DFE815B01B}" srcOrd="0" destOrd="0" presId="urn:microsoft.com/office/officeart/2005/8/layout/cycle2"/>
    <dgm:cxn modelId="{D8DB4709-8403-4D42-A945-C2FB51B59C49}" srcId="{7B8A01EB-21B4-4765-927A-A3F35197B020}" destId="{1366B92A-3C03-46BF-A0DB-EB164EF5B6B3}" srcOrd="2" destOrd="0" parTransId="{70E90D9C-1572-4D7E-BC1A-9F65BCEE82F7}" sibTransId="{2A1CBC60-6D8F-4198-84D9-60B6F666A2BB}"/>
    <dgm:cxn modelId="{67E49709-0A35-4A30-9401-15161FE4B83C}" type="presOf" srcId="{671C8CCF-29A7-4160-9D44-E854C6F7D3DB}" destId="{156CE967-6E9F-4C8C-96B2-C1F077A2350A}" srcOrd="0" destOrd="0" presId="urn:microsoft.com/office/officeart/2005/8/layout/cycle2"/>
    <dgm:cxn modelId="{ADAEAE0C-1E8D-4841-9EE2-B0759D1C4F09}" type="presOf" srcId="{4B6D9367-9D48-42BD-9338-589596EBEAFD}" destId="{039F234E-0310-46C7-A9DC-105D8CD0E4E0}" srcOrd="1" destOrd="0" presId="urn:microsoft.com/office/officeart/2005/8/layout/cycle2"/>
    <dgm:cxn modelId="{8056D50D-2842-44D7-8BBC-DE39D0647F95}" type="presOf" srcId="{1075F936-1C83-4B96-8074-390CAC4CF522}" destId="{6673994C-72B1-4722-9D7B-18C71078F82B}" srcOrd="0" destOrd="0" presId="urn:microsoft.com/office/officeart/2005/8/layout/cycle2"/>
    <dgm:cxn modelId="{8D7D9E2E-E3DC-459D-9401-084EB5BABA25}" type="presOf" srcId="{1366B92A-3C03-46BF-A0DB-EB164EF5B6B3}" destId="{AE11566E-7B3E-4FD5-A7E4-5D91BD26F3CB}" srcOrd="0" destOrd="0" presId="urn:microsoft.com/office/officeart/2005/8/layout/cycle2"/>
    <dgm:cxn modelId="{17BD2B46-F369-4418-8076-0C5AD4027618}" type="presOf" srcId="{61BB0C01-151E-4312-BCAB-90247152B847}" destId="{F3EE8D33-EA56-4FE8-A1B8-7DA8B3DF1F26}" srcOrd="0" destOrd="0" presId="urn:microsoft.com/office/officeart/2005/8/layout/cycle2"/>
    <dgm:cxn modelId="{020A6B69-DB73-42B1-A483-AFDFBA496103}" type="presOf" srcId="{7A365436-D36C-4086-A000-0769F811626C}" destId="{7DE65EB4-614D-40DB-ABE1-B7666B5131F7}" srcOrd="1" destOrd="0" presId="urn:microsoft.com/office/officeart/2005/8/layout/cycle2"/>
    <dgm:cxn modelId="{F1D37978-65F2-47C4-86E5-FD6CF9DF07B8}" type="presOf" srcId="{5F0A118F-3CD4-45DB-AC1D-1BBD957D9285}" destId="{F76F7134-34B7-4B34-B410-56BA8F1C0A9B}" srcOrd="0" destOrd="0" presId="urn:microsoft.com/office/officeart/2005/8/layout/cycle2"/>
    <dgm:cxn modelId="{9888B158-5D34-4978-BAE0-99639C61FED4}" type="presOf" srcId="{0FD8548B-69A7-4077-A443-8DB480D94463}" destId="{1E3E8979-13D5-4562-B8D3-2B179677BB21}" srcOrd="1" destOrd="0" presId="urn:microsoft.com/office/officeart/2005/8/layout/cycle2"/>
    <dgm:cxn modelId="{AB27257E-BE2E-4D64-8AD7-12F18DDD8631}" type="presOf" srcId="{2A1CBC60-6D8F-4198-84D9-60B6F666A2BB}" destId="{1E0FC489-F331-49B6-B1D2-0A3BEDCACBC5}" srcOrd="1" destOrd="0" presId="urn:microsoft.com/office/officeart/2005/8/layout/cycle2"/>
    <dgm:cxn modelId="{3FD80C8B-4DE5-4C8E-8006-46B28797DDC2}" srcId="{7B8A01EB-21B4-4765-927A-A3F35197B020}" destId="{5F0A118F-3CD4-45DB-AC1D-1BBD957D9285}" srcOrd="3" destOrd="0" parTransId="{D0EF6203-BC63-4CB0-9998-F32A5710378A}" sibTransId="{4B6D9367-9D48-42BD-9338-589596EBEAFD}"/>
    <dgm:cxn modelId="{94C98F93-4B75-4F2F-9F2D-CDE3792DFD47}" srcId="{7B8A01EB-21B4-4765-927A-A3F35197B020}" destId="{1075F936-1C83-4B96-8074-390CAC4CF522}" srcOrd="4" destOrd="0" parTransId="{CA2BD8FC-99C9-407F-ADE5-595F81379EE4}" sibTransId="{61BB0C01-151E-4312-BCAB-90247152B847}"/>
    <dgm:cxn modelId="{E3A1F896-9FE3-4255-8ECC-09EFBDA41B25}" type="presOf" srcId="{0FD8548B-69A7-4077-A443-8DB480D94463}" destId="{9CB4DDB5-2E12-4485-86A7-FB94B683875C}" srcOrd="0" destOrd="0" presId="urn:microsoft.com/office/officeart/2005/8/layout/cycle2"/>
    <dgm:cxn modelId="{ACB642A8-99BA-433A-8909-4D9EC5FBFB98}" srcId="{7B8A01EB-21B4-4765-927A-A3F35197B020}" destId="{671C8CCF-29A7-4160-9D44-E854C6F7D3DB}" srcOrd="1" destOrd="0" parTransId="{AB8CE5F3-2E4E-484C-A613-609F82082410}" sibTransId="{0FD8548B-69A7-4077-A443-8DB480D94463}"/>
    <dgm:cxn modelId="{142252A8-DE14-41AE-AB44-3547DBE8A65D}" type="presOf" srcId="{61BB0C01-151E-4312-BCAB-90247152B847}" destId="{BDF361DB-67D8-43A0-9848-BDBE9E5B30FD}" srcOrd="1" destOrd="0" presId="urn:microsoft.com/office/officeart/2005/8/layout/cycle2"/>
    <dgm:cxn modelId="{66063FB4-B500-4B89-9020-7F86978E7E12}" type="presOf" srcId="{7B8A01EB-21B4-4765-927A-A3F35197B020}" destId="{59D9EF53-E41A-4259-99FB-8173249CB41A}" srcOrd="0" destOrd="0" presId="urn:microsoft.com/office/officeart/2005/8/layout/cycle2"/>
    <dgm:cxn modelId="{AC5870B6-CC1D-475D-8AD5-E07923C053AC}" type="presOf" srcId="{9333DE2F-F765-4B58-9947-3D0DBA62DA5B}" destId="{263B2BE8-A27D-487D-B494-73B073A76B39}" srcOrd="0" destOrd="0" presId="urn:microsoft.com/office/officeart/2005/8/layout/cycle2"/>
    <dgm:cxn modelId="{A753F6C7-AA05-49D0-8CA4-C72A4E8C4355}" type="presOf" srcId="{4B6D9367-9D48-42BD-9338-589596EBEAFD}" destId="{2B1B47BF-A158-49A2-ADE1-7341E3C2468D}" srcOrd="0" destOrd="0" presId="urn:microsoft.com/office/officeart/2005/8/layout/cycle2"/>
    <dgm:cxn modelId="{AACB13FB-E32A-47CD-A06B-4821064E0219}" srcId="{7B8A01EB-21B4-4765-927A-A3F35197B020}" destId="{9333DE2F-F765-4B58-9947-3D0DBA62DA5B}" srcOrd="0" destOrd="0" parTransId="{02162D7D-D7B2-4EDA-B57C-EAA9AD2226A9}" sibTransId="{7A365436-D36C-4086-A000-0769F811626C}"/>
    <dgm:cxn modelId="{CC63DCFC-0655-40D1-B93B-3F3373B843F8}" type="presOf" srcId="{2A1CBC60-6D8F-4198-84D9-60B6F666A2BB}" destId="{A0BC64F3-E727-43EA-BB20-F8C48CF93BE9}" srcOrd="0" destOrd="0" presId="urn:microsoft.com/office/officeart/2005/8/layout/cycle2"/>
    <dgm:cxn modelId="{3054963C-FBFC-417B-BAF9-1EADFC4DAECE}" type="presParOf" srcId="{59D9EF53-E41A-4259-99FB-8173249CB41A}" destId="{263B2BE8-A27D-487D-B494-73B073A76B39}" srcOrd="0" destOrd="0" presId="urn:microsoft.com/office/officeart/2005/8/layout/cycle2"/>
    <dgm:cxn modelId="{DADFB1C5-B163-4FCD-AD1B-7097C3A09322}" type="presParOf" srcId="{59D9EF53-E41A-4259-99FB-8173249CB41A}" destId="{F73CE036-4883-4D06-93E2-19DFE815B01B}" srcOrd="1" destOrd="0" presId="urn:microsoft.com/office/officeart/2005/8/layout/cycle2"/>
    <dgm:cxn modelId="{2F295A2B-8776-43EC-A3B5-C9F63D4E080D}" type="presParOf" srcId="{F73CE036-4883-4D06-93E2-19DFE815B01B}" destId="{7DE65EB4-614D-40DB-ABE1-B7666B5131F7}" srcOrd="0" destOrd="0" presId="urn:microsoft.com/office/officeart/2005/8/layout/cycle2"/>
    <dgm:cxn modelId="{4499BCA3-C9E2-40C3-B430-534C975CE319}" type="presParOf" srcId="{59D9EF53-E41A-4259-99FB-8173249CB41A}" destId="{156CE967-6E9F-4C8C-96B2-C1F077A2350A}" srcOrd="2" destOrd="0" presId="urn:microsoft.com/office/officeart/2005/8/layout/cycle2"/>
    <dgm:cxn modelId="{714277CD-F117-4A27-831C-086F7D2776C3}" type="presParOf" srcId="{59D9EF53-E41A-4259-99FB-8173249CB41A}" destId="{9CB4DDB5-2E12-4485-86A7-FB94B683875C}" srcOrd="3" destOrd="0" presId="urn:microsoft.com/office/officeart/2005/8/layout/cycle2"/>
    <dgm:cxn modelId="{66E563D7-4B7C-4B39-B070-F2830D13CB3A}" type="presParOf" srcId="{9CB4DDB5-2E12-4485-86A7-FB94B683875C}" destId="{1E3E8979-13D5-4562-B8D3-2B179677BB21}" srcOrd="0" destOrd="0" presId="urn:microsoft.com/office/officeart/2005/8/layout/cycle2"/>
    <dgm:cxn modelId="{69C0082A-1B8D-4CAD-8A9D-0A16B76386CB}" type="presParOf" srcId="{59D9EF53-E41A-4259-99FB-8173249CB41A}" destId="{AE11566E-7B3E-4FD5-A7E4-5D91BD26F3CB}" srcOrd="4" destOrd="0" presId="urn:microsoft.com/office/officeart/2005/8/layout/cycle2"/>
    <dgm:cxn modelId="{0AAA6BD4-2B59-4D2A-AE34-B3C58A5E9B3B}" type="presParOf" srcId="{59D9EF53-E41A-4259-99FB-8173249CB41A}" destId="{A0BC64F3-E727-43EA-BB20-F8C48CF93BE9}" srcOrd="5" destOrd="0" presId="urn:microsoft.com/office/officeart/2005/8/layout/cycle2"/>
    <dgm:cxn modelId="{4C433F48-D889-44F1-8E24-0BBD62BA2BFD}" type="presParOf" srcId="{A0BC64F3-E727-43EA-BB20-F8C48CF93BE9}" destId="{1E0FC489-F331-49B6-B1D2-0A3BEDCACBC5}" srcOrd="0" destOrd="0" presId="urn:microsoft.com/office/officeart/2005/8/layout/cycle2"/>
    <dgm:cxn modelId="{BFC4DF76-BE37-4AF2-A59D-A16503C00A89}" type="presParOf" srcId="{59D9EF53-E41A-4259-99FB-8173249CB41A}" destId="{F76F7134-34B7-4B34-B410-56BA8F1C0A9B}" srcOrd="6" destOrd="0" presId="urn:microsoft.com/office/officeart/2005/8/layout/cycle2"/>
    <dgm:cxn modelId="{8C4B363F-8593-4DE3-A0F7-5C5466B3E38B}" type="presParOf" srcId="{59D9EF53-E41A-4259-99FB-8173249CB41A}" destId="{2B1B47BF-A158-49A2-ADE1-7341E3C2468D}" srcOrd="7" destOrd="0" presId="urn:microsoft.com/office/officeart/2005/8/layout/cycle2"/>
    <dgm:cxn modelId="{C896DA78-3F76-4F63-A86B-81B5018423EE}" type="presParOf" srcId="{2B1B47BF-A158-49A2-ADE1-7341E3C2468D}" destId="{039F234E-0310-46C7-A9DC-105D8CD0E4E0}" srcOrd="0" destOrd="0" presId="urn:microsoft.com/office/officeart/2005/8/layout/cycle2"/>
    <dgm:cxn modelId="{3A46F58B-9B2E-4B52-B909-CA2E04DE7FB2}" type="presParOf" srcId="{59D9EF53-E41A-4259-99FB-8173249CB41A}" destId="{6673994C-72B1-4722-9D7B-18C71078F82B}" srcOrd="8" destOrd="0" presId="urn:microsoft.com/office/officeart/2005/8/layout/cycle2"/>
    <dgm:cxn modelId="{F41BE55F-7628-4ACC-80B6-A8885AD2DAA5}" type="presParOf" srcId="{59D9EF53-E41A-4259-99FB-8173249CB41A}" destId="{F3EE8D33-EA56-4FE8-A1B8-7DA8B3DF1F26}" srcOrd="9" destOrd="0" presId="urn:microsoft.com/office/officeart/2005/8/layout/cycle2"/>
    <dgm:cxn modelId="{C1FE484E-ACAF-4319-B314-89A3A90D58E3}" type="presParOf" srcId="{F3EE8D33-EA56-4FE8-A1B8-7DA8B3DF1F26}" destId="{BDF361DB-67D8-43A0-9848-BDBE9E5B30F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5BB30AE-DA75-4955-8A99-845E3E2714F3}" type="doc">
      <dgm:prSet loTypeId="urn:microsoft.com/office/officeart/2005/8/layout/vList6" loCatId="process" qsTypeId="urn:microsoft.com/office/officeart/2005/8/quickstyle/simple5" qsCatId="simple" csTypeId="urn:microsoft.com/office/officeart/2005/8/colors/accent0_3" csCatId="mainScheme" phldr="1"/>
      <dgm:spPr/>
      <dgm:t>
        <a:bodyPr/>
        <a:lstStyle/>
        <a:p>
          <a:endParaRPr lang="en-US"/>
        </a:p>
      </dgm:t>
    </dgm:pt>
    <dgm:pt modelId="{7F776792-B0DC-4819-952E-AFE8422D6953}">
      <dgm:prSet phldrT="[Text]" custT="1"/>
      <dgm:spPr/>
      <dgm:t>
        <a:bodyPr/>
        <a:lstStyle/>
        <a:p>
          <a:pPr algn="ctr"/>
          <a:r>
            <a:rPr lang="en-US" sz="3600" dirty="0"/>
            <a:t>1</a:t>
          </a:r>
        </a:p>
      </dgm:t>
    </dgm:pt>
    <dgm:pt modelId="{F5315AE2-D702-40B4-B7CF-A4A9249422FE}" type="parTrans" cxnId="{700F9DDA-D751-44EC-80FE-56E83670A7EA}">
      <dgm:prSet/>
      <dgm:spPr/>
      <dgm:t>
        <a:bodyPr/>
        <a:lstStyle/>
        <a:p>
          <a:endParaRPr lang="en-US"/>
        </a:p>
      </dgm:t>
    </dgm:pt>
    <dgm:pt modelId="{3659664C-F5BE-4B15-B33B-0575E3122254}" type="sibTrans" cxnId="{700F9DDA-D751-44EC-80FE-56E83670A7EA}">
      <dgm:prSet/>
      <dgm:spPr/>
      <dgm:t>
        <a:bodyPr/>
        <a:lstStyle/>
        <a:p>
          <a:endParaRPr lang="en-US"/>
        </a:p>
      </dgm:t>
    </dgm:pt>
    <dgm:pt modelId="{35565D20-F10F-462C-847E-64BA1EB832BD}">
      <dgm:prSet phldrT="[Text]" custT="1"/>
      <dgm:spPr/>
      <dgm:t>
        <a:bodyPr/>
        <a:lstStyle/>
        <a:p>
          <a:pPr marL="114300" indent="0">
            <a:buNone/>
          </a:pPr>
          <a:r>
            <a:rPr lang="en-US" sz="2000" dirty="0"/>
            <a:t>Use a phased approach</a:t>
          </a:r>
        </a:p>
      </dgm:t>
    </dgm:pt>
    <dgm:pt modelId="{C10AF2CA-6BE5-461F-842C-B07F52145BE1}" type="parTrans" cxnId="{A79F9ECB-B577-470E-ABC5-FFC4D8DA3947}">
      <dgm:prSet/>
      <dgm:spPr/>
      <dgm:t>
        <a:bodyPr/>
        <a:lstStyle/>
        <a:p>
          <a:endParaRPr lang="en-US"/>
        </a:p>
      </dgm:t>
    </dgm:pt>
    <dgm:pt modelId="{5A0B0B4C-F4B4-4871-B9F0-4579655D1984}" type="sibTrans" cxnId="{A79F9ECB-B577-470E-ABC5-FFC4D8DA3947}">
      <dgm:prSet/>
      <dgm:spPr/>
      <dgm:t>
        <a:bodyPr/>
        <a:lstStyle/>
        <a:p>
          <a:endParaRPr lang="en-US"/>
        </a:p>
      </dgm:t>
    </dgm:pt>
    <dgm:pt modelId="{7DF914CB-46AD-4CB1-A54D-5F0046E08C15}">
      <dgm:prSet phldrT="[Text]" custT="1"/>
      <dgm:spPr/>
      <dgm:t>
        <a:bodyPr/>
        <a:lstStyle/>
        <a:p>
          <a:pPr algn="ctr"/>
          <a:r>
            <a:rPr lang="en-US" sz="3600" dirty="0"/>
            <a:t>2</a:t>
          </a:r>
        </a:p>
      </dgm:t>
    </dgm:pt>
    <dgm:pt modelId="{531391C3-B06D-4870-AE66-A2F937CAE950}" type="parTrans" cxnId="{FCA30E39-C077-4BA5-BC73-611D1926B598}">
      <dgm:prSet/>
      <dgm:spPr/>
      <dgm:t>
        <a:bodyPr/>
        <a:lstStyle/>
        <a:p>
          <a:endParaRPr lang="en-US"/>
        </a:p>
      </dgm:t>
    </dgm:pt>
    <dgm:pt modelId="{2B256648-6AD2-494B-A490-0D996289121B}" type="sibTrans" cxnId="{FCA30E39-C077-4BA5-BC73-611D1926B598}">
      <dgm:prSet/>
      <dgm:spPr/>
      <dgm:t>
        <a:bodyPr/>
        <a:lstStyle/>
        <a:p>
          <a:endParaRPr lang="en-US"/>
        </a:p>
      </dgm:t>
    </dgm:pt>
    <dgm:pt modelId="{E7ECEE9C-BFA5-46DB-9F57-C7DE06D9B12B}">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Collect project-level information	</a:t>
          </a:r>
          <a:endParaRPr lang="en-US" sz="2000" kern="1200" dirty="0">
            <a:latin typeface="Arial"/>
            <a:ea typeface="+mn-ea"/>
            <a:cs typeface="+mn-cs"/>
          </a:endParaRPr>
        </a:p>
      </dgm:t>
    </dgm:pt>
    <dgm:pt modelId="{4E48EDA4-8B73-43BF-A383-9818095DFC9D}" type="parTrans" cxnId="{37E38EA0-0BAE-4881-99F4-ED7BA3661588}">
      <dgm:prSet/>
      <dgm:spPr/>
      <dgm:t>
        <a:bodyPr/>
        <a:lstStyle/>
        <a:p>
          <a:endParaRPr lang="en-US"/>
        </a:p>
      </dgm:t>
    </dgm:pt>
    <dgm:pt modelId="{B2C4C561-9025-421A-8F84-692597741884}" type="sibTrans" cxnId="{37E38EA0-0BAE-4881-99F4-ED7BA3661588}">
      <dgm:prSet/>
      <dgm:spPr/>
      <dgm:t>
        <a:bodyPr/>
        <a:lstStyle/>
        <a:p>
          <a:endParaRPr lang="en-US"/>
        </a:p>
      </dgm:t>
    </dgm:pt>
    <dgm:pt modelId="{332F395C-8D6E-4B92-9A2A-D3D6BB60D818}">
      <dgm:prSet phldrT="[Text]" custT="1"/>
      <dgm:spPr/>
      <dgm:t>
        <a:bodyPr/>
        <a:lstStyle/>
        <a:p>
          <a:pPr algn="ctr"/>
          <a:r>
            <a:rPr lang="en-US" sz="3600" dirty="0"/>
            <a:t>3</a:t>
          </a:r>
        </a:p>
      </dgm:t>
    </dgm:pt>
    <dgm:pt modelId="{70E41804-0289-4187-A851-F7EC33C698DD}" type="parTrans" cxnId="{8AA181C4-722A-4D1E-8D04-4C7EF239D35A}">
      <dgm:prSet/>
      <dgm:spPr/>
      <dgm:t>
        <a:bodyPr/>
        <a:lstStyle/>
        <a:p>
          <a:endParaRPr lang="en-US"/>
        </a:p>
      </dgm:t>
    </dgm:pt>
    <dgm:pt modelId="{CA224381-6BAD-48EB-9F94-604518827094}" type="sibTrans" cxnId="{8AA181C4-722A-4D1E-8D04-4C7EF239D35A}">
      <dgm:prSet/>
      <dgm:spPr/>
      <dgm:t>
        <a:bodyPr/>
        <a:lstStyle/>
        <a:p>
          <a:endParaRPr lang="en-US"/>
        </a:p>
      </dgm:t>
    </dgm:pt>
    <dgm:pt modelId="{215C24C4-7294-4B22-9437-D4B3A4E27AAE}">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existing building conditions</a:t>
          </a:r>
          <a:endParaRPr lang="en-US" sz="2000" kern="1200" dirty="0">
            <a:latin typeface="Arial"/>
            <a:ea typeface="+mn-ea"/>
            <a:cs typeface="+mn-cs"/>
          </a:endParaRPr>
        </a:p>
      </dgm:t>
    </dgm:pt>
    <dgm:pt modelId="{F0EEFFCE-33A3-4157-98B1-101A6A7E9E95}" type="parTrans" cxnId="{97D04255-6347-4228-8F52-F78E41B14354}">
      <dgm:prSet/>
      <dgm:spPr/>
      <dgm:t>
        <a:bodyPr/>
        <a:lstStyle/>
        <a:p>
          <a:endParaRPr lang="en-US"/>
        </a:p>
      </dgm:t>
    </dgm:pt>
    <dgm:pt modelId="{C35BBE6E-CCA7-4BC7-B73C-15DE30EA17E4}" type="sibTrans" cxnId="{97D04255-6347-4228-8F52-F78E41B14354}">
      <dgm:prSet/>
      <dgm:spPr/>
      <dgm:t>
        <a:bodyPr/>
        <a:lstStyle/>
        <a:p>
          <a:endParaRPr lang="en-US"/>
        </a:p>
      </dgm:t>
    </dgm:pt>
    <dgm:pt modelId="{E0722942-841B-4C25-A91B-D6CC9666AD6F}">
      <dgm:prSet phldrT="[Text]" custT="1"/>
      <dgm:spPr/>
      <dgm:t>
        <a:bodyPr/>
        <a:lstStyle/>
        <a:p>
          <a:pPr algn="ctr"/>
          <a:r>
            <a:rPr lang="en-US" sz="3600" dirty="0"/>
            <a:t>4</a:t>
          </a:r>
        </a:p>
      </dgm:t>
    </dgm:pt>
    <dgm:pt modelId="{89365432-4D75-4A06-A890-CAE7E09AC7B1}" type="parTrans" cxnId="{0686FCAE-E4BD-4A50-8E32-F8E15E0556A7}">
      <dgm:prSet/>
      <dgm:spPr/>
      <dgm:t>
        <a:bodyPr/>
        <a:lstStyle/>
        <a:p>
          <a:endParaRPr lang="en-US"/>
        </a:p>
      </dgm:t>
    </dgm:pt>
    <dgm:pt modelId="{42D9360C-195D-4C6F-9DAE-CC4836110C4D}" type="sibTrans" cxnId="{0686FCAE-E4BD-4A50-8E32-F8E15E0556A7}">
      <dgm:prSet/>
      <dgm:spPr/>
      <dgm:t>
        <a:bodyPr/>
        <a:lstStyle/>
        <a:p>
          <a:endParaRPr lang="en-US"/>
        </a:p>
      </dgm:t>
    </dgm:pt>
    <dgm:pt modelId="{36881168-E399-486F-9D6B-8CC2C96676DB}">
      <dgm:prSet phldrT="[Text]" custT="1"/>
      <dgm:spPr/>
      <dgm:t>
        <a:bodyPr/>
        <a:lstStyle/>
        <a:p>
          <a:pPr algn="ctr"/>
          <a:r>
            <a:rPr lang="en-US" sz="3600" dirty="0"/>
            <a:t>5</a:t>
          </a:r>
        </a:p>
      </dgm:t>
    </dgm:pt>
    <dgm:pt modelId="{D872F7F7-2B77-4202-890D-77D33E5B4076}" type="parTrans" cxnId="{C2C794BB-9FA7-4613-8B6C-C2E5EEDE2AA8}">
      <dgm:prSet/>
      <dgm:spPr/>
      <dgm:t>
        <a:bodyPr/>
        <a:lstStyle/>
        <a:p>
          <a:endParaRPr lang="en-US"/>
        </a:p>
      </dgm:t>
    </dgm:pt>
    <dgm:pt modelId="{B95A180D-3FD3-4E48-8006-204BEDFC9360}" type="sibTrans" cxnId="{C2C794BB-9FA7-4613-8B6C-C2E5EEDE2AA8}">
      <dgm:prSet/>
      <dgm:spPr/>
      <dgm:t>
        <a:bodyPr/>
        <a:lstStyle/>
        <a:p>
          <a:endParaRPr lang="en-US"/>
        </a:p>
      </dgm:t>
    </dgm:pt>
    <dgm:pt modelId="{1ED3A3C3-B803-4DA1-A303-48C9D5ED6130}">
      <dgm:prSet phldrT="[Text]" custT="1"/>
      <dgm:spPr/>
      <dgm:t>
        <a:bodyPr/>
        <a:lstStyle/>
        <a:p>
          <a:pPr algn="ctr"/>
          <a:r>
            <a:rPr lang="en-US" sz="3600" dirty="0"/>
            <a:t>6</a:t>
          </a:r>
        </a:p>
      </dgm:t>
    </dgm:pt>
    <dgm:pt modelId="{4E83A068-B5BA-48B2-A5C3-16AE1C7777FD}" type="parTrans" cxnId="{3BBF7223-E0B4-4AF5-843A-04C397491383}">
      <dgm:prSet/>
      <dgm:spPr/>
      <dgm:t>
        <a:bodyPr/>
        <a:lstStyle/>
        <a:p>
          <a:endParaRPr lang="en-US"/>
        </a:p>
      </dgm:t>
    </dgm:pt>
    <dgm:pt modelId="{9CCFC67B-0DF7-47FD-9547-048F3B6320CA}" type="sibTrans" cxnId="{3BBF7223-E0B4-4AF5-843A-04C397491383}">
      <dgm:prSet/>
      <dgm:spPr/>
      <dgm:t>
        <a:bodyPr/>
        <a:lstStyle/>
        <a:p>
          <a:endParaRPr lang="en-US"/>
        </a:p>
      </dgm:t>
    </dgm:pt>
    <dgm:pt modelId="{2CD4E54A-42BF-4E80-A293-F5C5064EEB75}">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existing mechanical systems</a:t>
          </a:r>
          <a:endParaRPr lang="en-US" sz="2000" kern="1200" dirty="0">
            <a:latin typeface="Arial"/>
            <a:ea typeface="+mn-ea"/>
            <a:cs typeface="+mn-cs"/>
          </a:endParaRPr>
        </a:p>
      </dgm:t>
    </dgm:pt>
    <dgm:pt modelId="{FB908BF4-F3B2-4876-A7BD-D5B5C185B7F3}" type="parTrans" cxnId="{A375A08A-3FBE-4A3F-874D-FBCEDACC7905}">
      <dgm:prSet/>
      <dgm:spPr/>
      <dgm:t>
        <a:bodyPr/>
        <a:lstStyle/>
        <a:p>
          <a:endParaRPr lang="en-US"/>
        </a:p>
      </dgm:t>
    </dgm:pt>
    <dgm:pt modelId="{C422A52B-E515-4B60-97B2-E79BEC49DE58}" type="sibTrans" cxnId="{A375A08A-3FBE-4A3F-874D-FBCEDACC7905}">
      <dgm:prSet/>
      <dgm:spPr/>
      <dgm:t>
        <a:bodyPr/>
        <a:lstStyle/>
        <a:p>
          <a:endParaRPr lang="en-US"/>
        </a:p>
      </dgm:t>
    </dgm:pt>
    <dgm:pt modelId="{802BBD69-135A-480D-B394-A48182A19DB8}">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space for new heat pump and distribution equipment</a:t>
          </a:r>
          <a:endParaRPr lang="en-US" sz="2000" kern="1200" dirty="0">
            <a:latin typeface="Arial"/>
            <a:ea typeface="+mn-ea"/>
            <a:cs typeface="+mn-cs"/>
          </a:endParaRPr>
        </a:p>
      </dgm:t>
    </dgm:pt>
    <dgm:pt modelId="{089AF19C-C969-4283-A7CE-8A639B39EFAD}" type="parTrans" cxnId="{86DCEEE6-77A8-416A-8EBE-222622EF1931}">
      <dgm:prSet/>
      <dgm:spPr/>
      <dgm:t>
        <a:bodyPr/>
        <a:lstStyle/>
        <a:p>
          <a:endParaRPr lang="en-US"/>
        </a:p>
      </dgm:t>
    </dgm:pt>
    <dgm:pt modelId="{83CF3A61-34D0-412C-B5AD-BA3A3F199C2E}" type="sibTrans" cxnId="{86DCEEE6-77A8-416A-8EBE-222622EF1931}">
      <dgm:prSet/>
      <dgm:spPr/>
      <dgm:t>
        <a:bodyPr/>
        <a:lstStyle/>
        <a:p>
          <a:endParaRPr lang="en-US"/>
        </a:p>
      </dgm:t>
    </dgm:pt>
    <dgm:pt modelId="{26B04C13-B9CC-4889-B35C-7288B40A9F67}">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Thermal stress test the building</a:t>
          </a:r>
          <a:endParaRPr lang="en-US" sz="2000" kern="1200" dirty="0">
            <a:latin typeface="Arial"/>
            <a:ea typeface="+mn-ea"/>
            <a:cs typeface="+mn-cs"/>
          </a:endParaRPr>
        </a:p>
      </dgm:t>
    </dgm:pt>
    <dgm:pt modelId="{64A8BA05-5BA5-4055-82FB-8F34456EC8E6}" type="parTrans" cxnId="{20C55742-A58D-4C5A-9FE6-21A0AA637AA4}">
      <dgm:prSet/>
      <dgm:spPr/>
      <dgm:t>
        <a:bodyPr/>
        <a:lstStyle/>
        <a:p>
          <a:endParaRPr lang="en-US"/>
        </a:p>
      </dgm:t>
    </dgm:pt>
    <dgm:pt modelId="{663254F0-3DA4-4B62-B51D-3E6B5EFAB227}" type="sibTrans" cxnId="{20C55742-A58D-4C5A-9FE6-21A0AA637AA4}">
      <dgm:prSet/>
      <dgm:spPr/>
      <dgm:t>
        <a:bodyPr/>
        <a:lstStyle/>
        <a:p>
          <a:endParaRPr lang="en-US"/>
        </a:p>
      </dgm:t>
    </dgm:pt>
    <dgm:pt modelId="{34C0D583-8E12-406A-A2E1-09506CD0C601}">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building electrical capacity</a:t>
          </a:r>
          <a:endParaRPr lang="en-US" sz="2000" kern="1200" dirty="0">
            <a:latin typeface="Arial"/>
            <a:ea typeface="+mn-ea"/>
            <a:cs typeface="+mn-cs"/>
          </a:endParaRPr>
        </a:p>
      </dgm:t>
    </dgm:pt>
    <dgm:pt modelId="{C3523FBE-BB41-43F9-A42F-FDE224AC89DD}" type="parTrans" cxnId="{9E762B06-06BC-4D14-9777-A169761346DE}">
      <dgm:prSet/>
      <dgm:spPr/>
      <dgm:t>
        <a:bodyPr/>
        <a:lstStyle/>
        <a:p>
          <a:endParaRPr lang="en-US"/>
        </a:p>
      </dgm:t>
    </dgm:pt>
    <dgm:pt modelId="{188644CA-2838-4119-B231-56701BCA02EE}" type="sibTrans" cxnId="{9E762B06-06BC-4D14-9777-A169761346DE}">
      <dgm:prSet/>
      <dgm:spPr/>
      <dgm:t>
        <a:bodyPr/>
        <a:lstStyle/>
        <a:p>
          <a:endParaRPr lang="en-US"/>
        </a:p>
      </dgm:t>
    </dgm:pt>
    <dgm:pt modelId="{A7AE69A7-DA00-41C0-8C4E-A7751520799B}">
      <dgm:prSet phldrT="[Text]" custT="1"/>
      <dgm:spPr/>
      <dgm:t>
        <a:bodyPr/>
        <a:lstStyle/>
        <a:p>
          <a:pPr marL="114300" lvl="1" indent="0" algn="ctr" defTabSz="889000">
            <a:lnSpc>
              <a:spcPct val="90000"/>
            </a:lnSpc>
            <a:spcBef>
              <a:spcPct val="0"/>
            </a:spcBef>
            <a:spcAft>
              <a:spcPct val="15000"/>
            </a:spcAft>
            <a:buNone/>
          </a:pPr>
          <a:r>
            <a:rPr lang="en-US" sz="3600" b="0" kern="1200">
              <a:latin typeface="Arial"/>
              <a:ea typeface="+mn-ea"/>
              <a:cs typeface="+mn-cs"/>
            </a:rPr>
            <a:t>7</a:t>
          </a:r>
          <a:endParaRPr lang="en-US" sz="3600" b="0" kern="1200" dirty="0">
            <a:latin typeface="Arial"/>
            <a:ea typeface="+mn-ea"/>
            <a:cs typeface="+mn-cs"/>
          </a:endParaRPr>
        </a:p>
      </dgm:t>
    </dgm:pt>
    <dgm:pt modelId="{AF897F20-1176-4CB9-A3C3-7340B8703DE3}" type="parTrans" cxnId="{7C82E40D-3514-492D-B334-FADC80D5BCAA}">
      <dgm:prSet/>
      <dgm:spPr/>
      <dgm:t>
        <a:bodyPr/>
        <a:lstStyle/>
        <a:p>
          <a:endParaRPr lang="en-US"/>
        </a:p>
      </dgm:t>
    </dgm:pt>
    <dgm:pt modelId="{2AA825C5-7891-4E65-A1CD-836EA997DA9B}" type="sibTrans" cxnId="{7C82E40D-3514-492D-B334-FADC80D5BCAA}">
      <dgm:prSet/>
      <dgm:spPr/>
      <dgm:t>
        <a:bodyPr/>
        <a:lstStyle/>
        <a:p>
          <a:endParaRPr lang="en-US"/>
        </a:p>
      </dgm:t>
    </dgm:pt>
    <dgm:pt modelId="{3A3399CD-5F64-4EB5-81D5-1ED5D3BEA557}" type="pres">
      <dgm:prSet presAssocID="{55BB30AE-DA75-4955-8A99-845E3E2714F3}" presName="Name0" presStyleCnt="0">
        <dgm:presLayoutVars>
          <dgm:dir/>
          <dgm:animLvl val="lvl"/>
          <dgm:resizeHandles/>
        </dgm:presLayoutVars>
      </dgm:prSet>
      <dgm:spPr/>
    </dgm:pt>
    <dgm:pt modelId="{65CD8900-F627-42D6-B741-20C1B20CA097}" type="pres">
      <dgm:prSet presAssocID="{7F776792-B0DC-4819-952E-AFE8422D6953}" presName="linNode" presStyleCnt="0"/>
      <dgm:spPr/>
    </dgm:pt>
    <dgm:pt modelId="{C2C5F1DF-7B40-45AA-AB76-BA54D00B3A33}" type="pres">
      <dgm:prSet presAssocID="{7F776792-B0DC-4819-952E-AFE8422D6953}" presName="parentShp" presStyleLbl="node1" presStyleIdx="0" presStyleCnt="7" custScaleX="14992">
        <dgm:presLayoutVars>
          <dgm:bulletEnabled val="1"/>
        </dgm:presLayoutVars>
      </dgm:prSet>
      <dgm:spPr/>
    </dgm:pt>
    <dgm:pt modelId="{B109B37C-3529-4A5E-B1D3-FD1524D3295E}" type="pres">
      <dgm:prSet presAssocID="{7F776792-B0DC-4819-952E-AFE8422D6953}" presName="childShp" presStyleLbl="bgAccFollowNode1" presStyleIdx="0" presStyleCnt="7">
        <dgm:presLayoutVars>
          <dgm:bulletEnabled val="1"/>
        </dgm:presLayoutVars>
      </dgm:prSet>
      <dgm:spPr/>
    </dgm:pt>
    <dgm:pt modelId="{C8E699E1-93FB-496B-B2E2-BC62982764CA}" type="pres">
      <dgm:prSet presAssocID="{3659664C-F5BE-4B15-B33B-0575E3122254}" presName="spacing" presStyleCnt="0"/>
      <dgm:spPr/>
    </dgm:pt>
    <dgm:pt modelId="{35994E13-9B03-4685-8DF4-749FCD0D93BC}" type="pres">
      <dgm:prSet presAssocID="{7DF914CB-46AD-4CB1-A54D-5F0046E08C15}" presName="linNode" presStyleCnt="0"/>
      <dgm:spPr/>
    </dgm:pt>
    <dgm:pt modelId="{8B92D61F-8260-4E44-B7E5-955D80E20A1D}" type="pres">
      <dgm:prSet presAssocID="{7DF914CB-46AD-4CB1-A54D-5F0046E08C15}" presName="parentShp" presStyleLbl="node1" presStyleIdx="1" presStyleCnt="7" custScaleX="14992">
        <dgm:presLayoutVars>
          <dgm:bulletEnabled val="1"/>
        </dgm:presLayoutVars>
      </dgm:prSet>
      <dgm:spPr/>
    </dgm:pt>
    <dgm:pt modelId="{D4C0B426-AD96-441E-9F00-3508A8648860}" type="pres">
      <dgm:prSet presAssocID="{7DF914CB-46AD-4CB1-A54D-5F0046E08C15}" presName="childShp" presStyleLbl="bgAccFollowNode1" presStyleIdx="1" presStyleCnt="7">
        <dgm:presLayoutVars>
          <dgm:bulletEnabled val="1"/>
        </dgm:presLayoutVars>
      </dgm:prSet>
      <dgm:spPr/>
    </dgm:pt>
    <dgm:pt modelId="{CE86CDA4-17CB-4D62-A755-F8B7C738E318}" type="pres">
      <dgm:prSet presAssocID="{2B256648-6AD2-494B-A490-0D996289121B}" presName="spacing" presStyleCnt="0"/>
      <dgm:spPr/>
    </dgm:pt>
    <dgm:pt modelId="{53DF4FA0-57B6-4A17-A9D3-70922F33A862}" type="pres">
      <dgm:prSet presAssocID="{332F395C-8D6E-4B92-9A2A-D3D6BB60D818}" presName="linNode" presStyleCnt="0"/>
      <dgm:spPr/>
    </dgm:pt>
    <dgm:pt modelId="{2337BB06-AB9A-473A-89B6-57A9C6FF6F25}" type="pres">
      <dgm:prSet presAssocID="{332F395C-8D6E-4B92-9A2A-D3D6BB60D818}" presName="parentShp" presStyleLbl="node1" presStyleIdx="2" presStyleCnt="7" custScaleX="14992">
        <dgm:presLayoutVars>
          <dgm:bulletEnabled val="1"/>
        </dgm:presLayoutVars>
      </dgm:prSet>
      <dgm:spPr/>
    </dgm:pt>
    <dgm:pt modelId="{43228AE5-EB06-4BBD-8AB0-FEFD6696826A}" type="pres">
      <dgm:prSet presAssocID="{332F395C-8D6E-4B92-9A2A-D3D6BB60D818}" presName="childShp" presStyleLbl="bgAccFollowNode1" presStyleIdx="2" presStyleCnt="7">
        <dgm:presLayoutVars>
          <dgm:bulletEnabled val="1"/>
        </dgm:presLayoutVars>
      </dgm:prSet>
      <dgm:spPr/>
    </dgm:pt>
    <dgm:pt modelId="{C4B1C9C0-06A7-4EE8-81B3-DACED74A002C}" type="pres">
      <dgm:prSet presAssocID="{CA224381-6BAD-48EB-9F94-604518827094}" presName="spacing" presStyleCnt="0"/>
      <dgm:spPr/>
    </dgm:pt>
    <dgm:pt modelId="{91BE0D1F-489E-49E4-8160-D13F07BC0985}" type="pres">
      <dgm:prSet presAssocID="{E0722942-841B-4C25-A91B-D6CC9666AD6F}" presName="linNode" presStyleCnt="0"/>
      <dgm:spPr/>
    </dgm:pt>
    <dgm:pt modelId="{BF9C401D-DD3E-430F-BACC-3BF8A36990EC}" type="pres">
      <dgm:prSet presAssocID="{E0722942-841B-4C25-A91B-D6CC9666AD6F}" presName="parentShp" presStyleLbl="node1" presStyleIdx="3" presStyleCnt="7" custScaleX="14992">
        <dgm:presLayoutVars>
          <dgm:bulletEnabled val="1"/>
        </dgm:presLayoutVars>
      </dgm:prSet>
      <dgm:spPr/>
    </dgm:pt>
    <dgm:pt modelId="{E7FA5543-80EA-4099-8346-E876BAAA03AD}" type="pres">
      <dgm:prSet presAssocID="{E0722942-841B-4C25-A91B-D6CC9666AD6F}" presName="childShp" presStyleLbl="bgAccFollowNode1" presStyleIdx="3" presStyleCnt="7">
        <dgm:presLayoutVars>
          <dgm:bulletEnabled val="1"/>
        </dgm:presLayoutVars>
      </dgm:prSet>
      <dgm:spPr/>
    </dgm:pt>
    <dgm:pt modelId="{A5FC887F-57DD-4D06-9F7C-C01621B16BE2}" type="pres">
      <dgm:prSet presAssocID="{42D9360C-195D-4C6F-9DAE-CC4836110C4D}" presName="spacing" presStyleCnt="0"/>
      <dgm:spPr/>
    </dgm:pt>
    <dgm:pt modelId="{A79EB381-17C9-4347-B93C-1FC5B3817E24}" type="pres">
      <dgm:prSet presAssocID="{36881168-E399-486F-9D6B-8CC2C96676DB}" presName="linNode" presStyleCnt="0"/>
      <dgm:spPr/>
    </dgm:pt>
    <dgm:pt modelId="{6917BC8C-80A5-4A7C-BE3C-C6F2E6D7E346}" type="pres">
      <dgm:prSet presAssocID="{36881168-E399-486F-9D6B-8CC2C96676DB}" presName="parentShp" presStyleLbl="node1" presStyleIdx="4" presStyleCnt="7" custScaleX="14992">
        <dgm:presLayoutVars>
          <dgm:bulletEnabled val="1"/>
        </dgm:presLayoutVars>
      </dgm:prSet>
      <dgm:spPr/>
    </dgm:pt>
    <dgm:pt modelId="{75DBC130-454B-46F7-8FA3-E6D8CCE36AE0}" type="pres">
      <dgm:prSet presAssocID="{36881168-E399-486F-9D6B-8CC2C96676DB}" presName="childShp" presStyleLbl="bgAccFollowNode1" presStyleIdx="4" presStyleCnt="7">
        <dgm:presLayoutVars>
          <dgm:bulletEnabled val="1"/>
        </dgm:presLayoutVars>
      </dgm:prSet>
      <dgm:spPr/>
    </dgm:pt>
    <dgm:pt modelId="{20F8AD63-2159-4758-ACB0-D801C43A2907}" type="pres">
      <dgm:prSet presAssocID="{B95A180D-3FD3-4E48-8006-204BEDFC9360}" presName="spacing" presStyleCnt="0"/>
      <dgm:spPr/>
    </dgm:pt>
    <dgm:pt modelId="{8619CE9C-0E9B-48AB-9342-4FA39768AD4F}" type="pres">
      <dgm:prSet presAssocID="{1ED3A3C3-B803-4DA1-A303-48C9D5ED6130}" presName="linNode" presStyleCnt="0"/>
      <dgm:spPr/>
    </dgm:pt>
    <dgm:pt modelId="{AB0E012D-2746-4AA7-8960-E622A982676E}" type="pres">
      <dgm:prSet presAssocID="{1ED3A3C3-B803-4DA1-A303-48C9D5ED6130}" presName="parentShp" presStyleLbl="node1" presStyleIdx="5" presStyleCnt="7" custScaleX="14992">
        <dgm:presLayoutVars>
          <dgm:bulletEnabled val="1"/>
        </dgm:presLayoutVars>
      </dgm:prSet>
      <dgm:spPr/>
    </dgm:pt>
    <dgm:pt modelId="{E9424B60-8C04-400B-9F41-E265FBD0E552}" type="pres">
      <dgm:prSet presAssocID="{1ED3A3C3-B803-4DA1-A303-48C9D5ED6130}" presName="childShp" presStyleLbl="bgAccFollowNode1" presStyleIdx="5" presStyleCnt="7">
        <dgm:presLayoutVars>
          <dgm:bulletEnabled val="1"/>
        </dgm:presLayoutVars>
      </dgm:prSet>
      <dgm:spPr/>
    </dgm:pt>
    <dgm:pt modelId="{8F8BC8B8-2D81-4D16-A67D-FD7BFAFCD488}" type="pres">
      <dgm:prSet presAssocID="{9CCFC67B-0DF7-47FD-9547-048F3B6320CA}" presName="spacing" presStyleCnt="0"/>
      <dgm:spPr/>
    </dgm:pt>
    <dgm:pt modelId="{43D0D5DF-B203-4221-8508-71327A283170}" type="pres">
      <dgm:prSet presAssocID="{A7AE69A7-DA00-41C0-8C4E-A7751520799B}" presName="linNode" presStyleCnt="0"/>
      <dgm:spPr/>
    </dgm:pt>
    <dgm:pt modelId="{2429C2B3-5F13-4809-BEA2-EA3335773041}" type="pres">
      <dgm:prSet presAssocID="{A7AE69A7-DA00-41C0-8C4E-A7751520799B}" presName="parentShp" presStyleLbl="node1" presStyleIdx="6" presStyleCnt="7" custScaleX="15408">
        <dgm:presLayoutVars>
          <dgm:bulletEnabled val="1"/>
        </dgm:presLayoutVars>
      </dgm:prSet>
      <dgm:spPr/>
    </dgm:pt>
    <dgm:pt modelId="{AC55FF33-E2C0-48A3-ACC8-E0755D31C05D}" type="pres">
      <dgm:prSet presAssocID="{A7AE69A7-DA00-41C0-8C4E-A7751520799B}" presName="childShp" presStyleLbl="bgAccFollowNode1" presStyleIdx="6" presStyleCnt="7">
        <dgm:presLayoutVars>
          <dgm:bulletEnabled val="1"/>
        </dgm:presLayoutVars>
      </dgm:prSet>
      <dgm:spPr/>
    </dgm:pt>
  </dgm:ptLst>
  <dgm:cxnLst>
    <dgm:cxn modelId="{9E762B06-06BC-4D14-9777-A169761346DE}" srcId="{A7AE69A7-DA00-41C0-8C4E-A7751520799B}" destId="{34C0D583-8E12-406A-A2E1-09506CD0C601}" srcOrd="0" destOrd="0" parTransId="{C3523FBE-BB41-43F9-A42F-FDE224AC89DD}" sibTransId="{188644CA-2838-4119-B231-56701BCA02EE}"/>
    <dgm:cxn modelId="{7C82E40D-3514-492D-B334-FADC80D5BCAA}" srcId="{55BB30AE-DA75-4955-8A99-845E3E2714F3}" destId="{A7AE69A7-DA00-41C0-8C4E-A7751520799B}" srcOrd="6" destOrd="0" parTransId="{AF897F20-1176-4CB9-A3C3-7340B8703DE3}" sibTransId="{2AA825C5-7891-4E65-A1CD-836EA997DA9B}"/>
    <dgm:cxn modelId="{93886D16-1925-4609-88CC-A4BF28CBCBF0}" type="presOf" srcId="{E0722942-841B-4C25-A91B-D6CC9666AD6F}" destId="{BF9C401D-DD3E-430F-BACC-3BF8A36990EC}" srcOrd="0" destOrd="0" presId="urn:microsoft.com/office/officeart/2005/8/layout/vList6"/>
    <dgm:cxn modelId="{3BBF7223-E0B4-4AF5-843A-04C397491383}" srcId="{55BB30AE-DA75-4955-8A99-845E3E2714F3}" destId="{1ED3A3C3-B803-4DA1-A303-48C9D5ED6130}" srcOrd="5" destOrd="0" parTransId="{4E83A068-B5BA-48B2-A5C3-16AE1C7777FD}" sibTransId="{9CCFC67B-0DF7-47FD-9547-048F3B6320CA}"/>
    <dgm:cxn modelId="{1C05E023-8627-455F-87BD-87401FE2C826}" type="presOf" srcId="{36881168-E399-486F-9D6B-8CC2C96676DB}" destId="{6917BC8C-80A5-4A7C-BE3C-C6F2E6D7E346}" srcOrd="0" destOrd="0" presId="urn:microsoft.com/office/officeart/2005/8/layout/vList6"/>
    <dgm:cxn modelId="{CEDA332A-6E53-49C3-8A1F-048BD0FA8A05}" type="presOf" srcId="{35565D20-F10F-462C-847E-64BA1EB832BD}" destId="{B109B37C-3529-4A5E-B1D3-FD1524D3295E}" srcOrd="0" destOrd="0" presId="urn:microsoft.com/office/officeart/2005/8/layout/vList6"/>
    <dgm:cxn modelId="{FCA30E39-C077-4BA5-BC73-611D1926B598}" srcId="{55BB30AE-DA75-4955-8A99-845E3E2714F3}" destId="{7DF914CB-46AD-4CB1-A54D-5F0046E08C15}" srcOrd="1" destOrd="0" parTransId="{531391C3-B06D-4870-AE66-A2F937CAE950}" sibTransId="{2B256648-6AD2-494B-A490-0D996289121B}"/>
    <dgm:cxn modelId="{03D55F5D-0101-4E1A-93A4-24888C043EFC}" type="presOf" srcId="{332F395C-8D6E-4B92-9A2A-D3D6BB60D818}" destId="{2337BB06-AB9A-473A-89B6-57A9C6FF6F25}" srcOrd="0" destOrd="0" presId="urn:microsoft.com/office/officeart/2005/8/layout/vList6"/>
    <dgm:cxn modelId="{20C55742-A58D-4C5A-9FE6-21A0AA637AA4}" srcId="{1ED3A3C3-B803-4DA1-A303-48C9D5ED6130}" destId="{26B04C13-B9CC-4889-B35C-7288B40A9F67}" srcOrd="0" destOrd="0" parTransId="{64A8BA05-5BA5-4055-82FB-8F34456EC8E6}" sibTransId="{663254F0-3DA4-4B62-B51D-3E6B5EFAB227}"/>
    <dgm:cxn modelId="{FBD3DA48-C860-4DF8-B99E-3CFE3269C021}" type="presOf" srcId="{1ED3A3C3-B803-4DA1-A303-48C9D5ED6130}" destId="{AB0E012D-2746-4AA7-8960-E622A982676E}" srcOrd="0" destOrd="0" presId="urn:microsoft.com/office/officeart/2005/8/layout/vList6"/>
    <dgm:cxn modelId="{9959D86E-3792-44B4-A526-39692E747CCC}" type="presOf" srcId="{A7AE69A7-DA00-41C0-8C4E-A7751520799B}" destId="{2429C2B3-5F13-4809-BEA2-EA3335773041}" srcOrd="0" destOrd="0" presId="urn:microsoft.com/office/officeart/2005/8/layout/vList6"/>
    <dgm:cxn modelId="{97D04255-6347-4228-8F52-F78E41B14354}" srcId="{332F395C-8D6E-4B92-9A2A-D3D6BB60D818}" destId="{215C24C4-7294-4B22-9437-D4B3A4E27AAE}" srcOrd="0" destOrd="0" parTransId="{F0EEFFCE-33A3-4157-98B1-101A6A7E9E95}" sibTransId="{C35BBE6E-CCA7-4BC7-B73C-15DE30EA17E4}"/>
    <dgm:cxn modelId="{CB0B447D-7222-49A0-A045-9291ACEADAEB}" type="presOf" srcId="{E7ECEE9C-BFA5-46DB-9F57-C7DE06D9B12B}" destId="{D4C0B426-AD96-441E-9F00-3508A8648860}" srcOrd="0" destOrd="0" presId="urn:microsoft.com/office/officeart/2005/8/layout/vList6"/>
    <dgm:cxn modelId="{A375A08A-3FBE-4A3F-874D-FBCEDACC7905}" srcId="{E0722942-841B-4C25-A91B-D6CC9666AD6F}" destId="{2CD4E54A-42BF-4E80-A293-F5C5064EEB75}" srcOrd="0" destOrd="0" parTransId="{FB908BF4-F3B2-4876-A7BD-D5B5C185B7F3}" sibTransId="{C422A52B-E515-4B60-97B2-E79BEC49DE58}"/>
    <dgm:cxn modelId="{37E38EA0-0BAE-4881-99F4-ED7BA3661588}" srcId="{7DF914CB-46AD-4CB1-A54D-5F0046E08C15}" destId="{E7ECEE9C-BFA5-46DB-9F57-C7DE06D9B12B}" srcOrd="0" destOrd="0" parTransId="{4E48EDA4-8B73-43BF-A383-9818095DFC9D}" sibTransId="{B2C4C561-9025-421A-8F84-692597741884}"/>
    <dgm:cxn modelId="{C79649A1-E0D8-4C77-9AAA-21990E4DC54C}" type="presOf" srcId="{7F776792-B0DC-4819-952E-AFE8422D6953}" destId="{C2C5F1DF-7B40-45AA-AB76-BA54D00B3A33}" srcOrd="0" destOrd="0" presId="urn:microsoft.com/office/officeart/2005/8/layout/vList6"/>
    <dgm:cxn modelId="{4A666AA1-DB57-4518-9DC1-4DC336FC38E0}" type="presOf" srcId="{34C0D583-8E12-406A-A2E1-09506CD0C601}" destId="{AC55FF33-E2C0-48A3-ACC8-E0755D31C05D}" srcOrd="0" destOrd="0" presId="urn:microsoft.com/office/officeart/2005/8/layout/vList6"/>
    <dgm:cxn modelId="{0686FCAE-E4BD-4A50-8E32-F8E15E0556A7}" srcId="{55BB30AE-DA75-4955-8A99-845E3E2714F3}" destId="{E0722942-841B-4C25-A91B-D6CC9666AD6F}" srcOrd="3" destOrd="0" parTransId="{89365432-4D75-4A06-A890-CAE7E09AC7B1}" sibTransId="{42D9360C-195D-4C6F-9DAE-CC4836110C4D}"/>
    <dgm:cxn modelId="{C2C794BB-9FA7-4613-8B6C-C2E5EEDE2AA8}" srcId="{55BB30AE-DA75-4955-8A99-845E3E2714F3}" destId="{36881168-E399-486F-9D6B-8CC2C96676DB}" srcOrd="4" destOrd="0" parTransId="{D872F7F7-2B77-4202-890D-77D33E5B4076}" sibTransId="{B95A180D-3FD3-4E48-8006-204BEDFC9360}"/>
    <dgm:cxn modelId="{4BDD1CBC-2747-48C0-9277-B07717E5471F}" type="presOf" srcId="{2CD4E54A-42BF-4E80-A293-F5C5064EEB75}" destId="{E7FA5543-80EA-4099-8346-E876BAAA03AD}" srcOrd="0" destOrd="0" presId="urn:microsoft.com/office/officeart/2005/8/layout/vList6"/>
    <dgm:cxn modelId="{8AA181C4-722A-4D1E-8D04-4C7EF239D35A}" srcId="{55BB30AE-DA75-4955-8A99-845E3E2714F3}" destId="{332F395C-8D6E-4B92-9A2A-D3D6BB60D818}" srcOrd="2" destOrd="0" parTransId="{70E41804-0289-4187-A851-F7EC33C698DD}" sibTransId="{CA224381-6BAD-48EB-9F94-604518827094}"/>
    <dgm:cxn modelId="{A79F9ECB-B577-470E-ABC5-FFC4D8DA3947}" srcId="{7F776792-B0DC-4819-952E-AFE8422D6953}" destId="{35565D20-F10F-462C-847E-64BA1EB832BD}" srcOrd="0" destOrd="0" parTransId="{C10AF2CA-6BE5-461F-842C-B07F52145BE1}" sibTransId="{5A0B0B4C-F4B4-4871-B9F0-4579655D1984}"/>
    <dgm:cxn modelId="{8E2688CD-3309-40F2-838E-3988EC75C14F}" type="presOf" srcId="{215C24C4-7294-4B22-9437-D4B3A4E27AAE}" destId="{43228AE5-EB06-4BBD-8AB0-FEFD6696826A}" srcOrd="0" destOrd="0" presId="urn:microsoft.com/office/officeart/2005/8/layout/vList6"/>
    <dgm:cxn modelId="{55C699D3-72E4-4A62-A89D-45E838D4D825}" type="presOf" srcId="{7DF914CB-46AD-4CB1-A54D-5F0046E08C15}" destId="{8B92D61F-8260-4E44-B7E5-955D80E20A1D}" srcOrd="0" destOrd="0" presId="urn:microsoft.com/office/officeart/2005/8/layout/vList6"/>
    <dgm:cxn modelId="{700F9DDA-D751-44EC-80FE-56E83670A7EA}" srcId="{55BB30AE-DA75-4955-8A99-845E3E2714F3}" destId="{7F776792-B0DC-4819-952E-AFE8422D6953}" srcOrd="0" destOrd="0" parTransId="{F5315AE2-D702-40B4-B7CF-A4A9249422FE}" sibTransId="{3659664C-F5BE-4B15-B33B-0575E3122254}"/>
    <dgm:cxn modelId="{94CB5DDC-0F9E-4E35-822C-8AC5921459D6}" type="presOf" srcId="{55BB30AE-DA75-4955-8A99-845E3E2714F3}" destId="{3A3399CD-5F64-4EB5-81D5-1ED5D3BEA557}" srcOrd="0" destOrd="0" presId="urn:microsoft.com/office/officeart/2005/8/layout/vList6"/>
    <dgm:cxn modelId="{86DCEEE6-77A8-416A-8EBE-222622EF1931}" srcId="{36881168-E399-486F-9D6B-8CC2C96676DB}" destId="{802BBD69-135A-480D-B394-A48182A19DB8}" srcOrd="0" destOrd="0" parTransId="{089AF19C-C969-4283-A7CE-8A639B39EFAD}" sibTransId="{83CF3A61-34D0-412C-B5AD-BA3A3F199C2E}"/>
    <dgm:cxn modelId="{563B17F7-D76D-41D9-9E1C-A4B805A285F2}" type="presOf" srcId="{26B04C13-B9CC-4889-B35C-7288B40A9F67}" destId="{E9424B60-8C04-400B-9F41-E265FBD0E552}" srcOrd="0" destOrd="0" presId="urn:microsoft.com/office/officeart/2005/8/layout/vList6"/>
    <dgm:cxn modelId="{AD05F9F9-D151-47F1-8474-CB3F90DC5284}" type="presOf" srcId="{802BBD69-135A-480D-B394-A48182A19DB8}" destId="{75DBC130-454B-46F7-8FA3-E6D8CCE36AE0}" srcOrd="0" destOrd="0" presId="urn:microsoft.com/office/officeart/2005/8/layout/vList6"/>
    <dgm:cxn modelId="{133FA39A-60D3-4BFE-BDE2-4F7A69263247}" type="presParOf" srcId="{3A3399CD-5F64-4EB5-81D5-1ED5D3BEA557}" destId="{65CD8900-F627-42D6-B741-20C1B20CA097}" srcOrd="0" destOrd="0" presId="urn:microsoft.com/office/officeart/2005/8/layout/vList6"/>
    <dgm:cxn modelId="{03F8F16D-3BDF-47E3-958E-377B37E154DD}" type="presParOf" srcId="{65CD8900-F627-42D6-B741-20C1B20CA097}" destId="{C2C5F1DF-7B40-45AA-AB76-BA54D00B3A33}" srcOrd="0" destOrd="0" presId="urn:microsoft.com/office/officeart/2005/8/layout/vList6"/>
    <dgm:cxn modelId="{F69B985F-4C77-4032-9474-FB986BD44D64}" type="presParOf" srcId="{65CD8900-F627-42D6-B741-20C1B20CA097}" destId="{B109B37C-3529-4A5E-B1D3-FD1524D3295E}" srcOrd="1" destOrd="0" presId="urn:microsoft.com/office/officeart/2005/8/layout/vList6"/>
    <dgm:cxn modelId="{9466F57C-E6E5-423B-B8CA-99960D8B1DD5}" type="presParOf" srcId="{3A3399CD-5F64-4EB5-81D5-1ED5D3BEA557}" destId="{C8E699E1-93FB-496B-B2E2-BC62982764CA}" srcOrd="1" destOrd="0" presId="urn:microsoft.com/office/officeart/2005/8/layout/vList6"/>
    <dgm:cxn modelId="{459ACA8F-6361-49C8-907D-F71542BB0C87}" type="presParOf" srcId="{3A3399CD-5F64-4EB5-81D5-1ED5D3BEA557}" destId="{35994E13-9B03-4685-8DF4-749FCD0D93BC}" srcOrd="2" destOrd="0" presId="urn:microsoft.com/office/officeart/2005/8/layout/vList6"/>
    <dgm:cxn modelId="{FD89299B-C89B-4B2B-B05B-0E1DBDAD84BB}" type="presParOf" srcId="{35994E13-9B03-4685-8DF4-749FCD0D93BC}" destId="{8B92D61F-8260-4E44-B7E5-955D80E20A1D}" srcOrd="0" destOrd="0" presId="urn:microsoft.com/office/officeart/2005/8/layout/vList6"/>
    <dgm:cxn modelId="{93590D44-2F2F-41AD-B48D-4EAA4E2805C5}" type="presParOf" srcId="{35994E13-9B03-4685-8DF4-749FCD0D93BC}" destId="{D4C0B426-AD96-441E-9F00-3508A8648860}" srcOrd="1" destOrd="0" presId="urn:microsoft.com/office/officeart/2005/8/layout/vList6"/>
    <dgm:cxn modelId="{CDE09F9D-112B-410D-997B-DF2C31F08959}" type="presParOf" srcId="{3A3399CD-5F64-4EB5-81D5-1ED5D3BEA557}" destId="{CE86CDA4-17CB-4D62-A755-F8B7C738E318}" srcOrd="3" destOrd="0" presId="urn:microsoft.com/office/officeart/2005/8/layout/vList6"/>
    <dgm:cxn modelId="{22CAB901-C83D-42FB-ABC0-4AE167C87132}" type="presParOf" srcId="{3A3399CD-5F64-4EB5-81D5-1ED5D3BEA557}" destId="{53DF4FA0-57B6-4A17-A9D3-70922F33A862}" srcOrd="4" destOrd="0" presId="urn:microsoft.com/office/officeart/2005/8/layout/vList6"/>
    <dgm:cxn modelId="{AFA652D9-9A76-458E-AE09-5F6BFF2A19F7}" type="presParOf" srcId="{53DF4FA0-57B6-4A17-A9D3-70922F33A862}" destId="{2337BB06-AB9A-473A-89B6-57A9C6FF6F25}" srcOrd="0" destOrd="0" presId="urn:microsoft.com/office/officeart/2005/8/layout/vList6"/>
    <dgm:cxn modelId="{5938F2CA-2C2D-48D1-B1C2-5E889E5CB67A}" type="presParOf" srcId="{53DF4FA0-57B6-4A17-A9D3-70922F33A862}" destId="{43228AE5-EB06-4BBD-8AB0-FEFD6696826A}" srcOrd="1" destOrd="0" presId="urn:microsoft.com/office/officeart/2005/8/layout/vList6"/>
    <dgm:cxn modelId="{81FE7C25-56CB-4F85-A0DA-934E2A133DBE}" type="presParOf" srcId="{3A3399CD-5F64-4EB5-81D5-1ED5D3BEA557}" destId="{C4B1C9C0-06A7-4EE8-81B3-DACED74A002C}" srcOrd="5" destOrd="0" presId="urn:microsoft.com/office/officeart/2005/8/layout/vList6"/>
    <dgm:cxn modelId="{A95DBEA6-6B1D-42B6-AC33-4DC3A21E7578}" type="presParOf" srcId="{3A3399CD-5F64-4EB5-81D5-1ED5D3BEA557}" destId="{91BE0D1F-489E-49E4-8160-D13F07BC0985}" srcOrd="6" destOrd="0" presId="urn:microsoft.com/office/officeart/2005/8/layout/vList6"/>
    <dgm:cxn modelId="{2213CAB9-805F-4B72-B67C-AD66CA7E563B}" type="presParOf" srcId="{91BE0D1F-489E-49E4-8160-D13F07BC0985}" destId="{BF9C401D-DD3E-430F-BACC-3BF8A36990EC}" srcOrd="0" destOrd="0" presId="urn:microsoft.com/office/officeart/2005/8/layout/vList6"/>
    <dgm:cxn modelId="{465D999D-8371-4145-B629-3772E55179AD}" type="presParOf" srcId="{91BE0D1F-489E-49E4-8160-D13F07BC0985}" destId="{E7FA5543-80EA-4099-8346-E876BAAA03AD}" srcOrd="1" destOrd="0" presId="urn:microsoft.com/office/officeart/2005/8/layout/vList6"/>
    <dgm:cxn modelId="{123A8624-A6B3-4F44-870B-4488BEF373EB}" type="presParOf" srcId="{3A3399CD-5F64-4EB5-81D5-1ED5D3BEA557}" destId="{A5FC887F-57DD-4D06-9F7C-C01621B16BE2}" srcOrd="7" destOrd="0" presId="urn:microsoft.com/office/officeart/2005/8/layout/vList6"/>
    <dgm:cxn modelId="{F1D84D5D-AB4F-464A-9BA8-A53776BBAD52}" type="presParOf" srcId="{3A3399CD-5F64-4EB5-81D5-1ED5D3BEA557}" destId="{A79EB381-17C9-4347-B93C-1FC5B3817E24}" srcOrd="8" destOrd="0" presId="urn:microsoft.com/office/officeart/2005/8/layout/vList6"/>
    <dgm:cxn modelId="{4DC57D03-67BE-4F0D-AC87-7D0496754F62}" type="presParOf" srcId="{A79EB381-17C9-4347-B93C-1FC5B3817E24}" destId="{6917BC8C-80A5-4A7C-BE3C-C6F2E6D7E346}" srcOrd="0" destOrd="0" presId="urn:microsoft.com/office/officeart/2005/8/layout/vList6"/>
    <dgm:cxn modelId="{9E2F868D-267D-460B-A21D-7627C59A1AFE}" type="presParOf" srcId="{A79EB381-17C9-4347-B93C-1FC5B3817E24}" destId="{75DBC130-454B-46F7-8FA3-E6D8CCE36AE0}" srcOrd="1" destOrd="0" presId="urn:microsoft.com/office/officeart/2005/8/layout/vList6"/>
    <dgm:cxn modelId="{84EDE03B-B727-4939-A538-61B5933D3C30}" type="presParOf" srcId="{3A3399CD-5F64-4EB5-81D5-1ED5D3BEA557}" destId="{20F8AD63-2159-4758-ACB0-D801C43A2907}" srcOrd="9" destOrd="0" presId="urn:microsoft.com/office/officeart/2005/8/layout/vList6"/>
    <dgm:cxn modelId="{817FEA7E-7D80-46C5-983F-7C10D63C1A41}" type="presParOf" srcId="{3A3399CD-5F64-4EB5-81D5-1ED5D3BEA557}" destId="{8619CE9C-0E9B-48AB-9342-4FA39768AD4F}" srcOrd="10" destOrd="0" presId="urn:microsoft.com/office/officeart/2005/8/layout/vList6"/>
    <dgm:cxn modelId="{4E3058A9-746C-43AD-B58A-9A9F6194306B}" type="presParOf" srcId="{8619CE9C-0E9B-48AB-9342-4FA39768AD4F}" destId="{AB0E012D-2746-4AA7-8960-E622A982676E}" srcOrd="0" destOrd="0" presId="urn:microsoft.com/office/officeart/2005/8/layout/vList6"/>
    <dgm:cxn modelId="{11123626-0459-42F4-BE3A-F1E6352D7D5A}" type="presParOf" srcId="{8619CE9C-0E9B-48AB-9342-4FA39768AD4F}" destId="{E9424B60-8C04-400B-9F41-E265FBD0E552}" srcOrd="1" destOrd="0" presId="urn:microsoft.com/office/officeart/2005/8/layout/vList6"/>
    <dgm:cxn modelId="{D2423FB9-9C35-4AF6-B40C-05CA353E939E}" type="presParOf" srcId="{3A3399CD-5F64-4EB5-81D5-1ED5D3BEA557}" destId="{8F8BC8B8-2D81-4D16-A67D-FD7BFAFCD488}" srcOrd="11" destOrd="0" presId="urn:microsoft.com/office/officeart/2005/8/layout/vList6"/>
    <dgm:cxn modelId="{5E727D60-21C3-4925-889F-367218F1B988}" type="presParOf" srcId="{3A3399CD-5F64-4EB5-81D5-1ED5D3BEA557}" destId="{43D0D5DF-B203-4221-8508-71327A283170}" srcOrd="12" destOrd="0" presId="urn:microsoft.com/office/officeart/2005/8/layout/vList6"/>
    <dgm:cxn modelId="{C4E654B8-72F3-4114-AF2C-2D6C3F0FB92E}" type="presParOf" srcId="{43D0D5DF-B203-4221-8508-71327A283170}" destId="{2429C2B3-5F13-4809-BEA2-EA3335773041}" srcOrd="0" destOrd="0" presId="urn:microsoft.com/office/officeart/2005/8/layout/vList6"/>
    <dgm:cxn modelId="{388B7F0B-F4C1-45F5-A658-27FB36284A8D}" type="presParOf" srcId="{43D0D5DF-B203-4221-8508-71327A283170}" destId="{AC55FF33-E2C0-48A3-ACC8-E0755D31C05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F3C3C3-F499-47AA-B440-68A7FE683D34}" type="doc">
      <dgm:prSet loTypeId="urn:microsoft.com/office/officeart/2005/8/layout/lProcess2" loCatId="relationship" qsTypeId="urn:microsoft.com/office/officeart/2005/8/quickstyle/simple2" qsCatId="simple" csTypeId="urn:microsoft.com/office/officeart/2005/8/colors/accent0_2" csCatId="mainScheme" phldr="1"/>
      <dgm:spPr/>
      <dgm:t>
        <a:bodyPr/>
        <a:lstStyle/>
        <a:p>
          <a:endParaRPr lang="en-US"/>
        </a:p>
      </dgm:t>
    </dgm:pt>
    <dgm:pt modelId="{C054C13C-5431-4807-8278-CBDE42844DCA}">
      <dgm:prSet phldrT="[Text]"/>
      <dgm:spPr/>
      <dgm:t>
        <a:bodyPr/>
        <a:lstStyle/>
        <a:p>
          <a:r>
            <a:rPr lang="en-US" dirty="0"/>
            <a:t>Envelope</a:t>
          </a:r>
        </a:p>
      </dgm:t>
    </dgm:pt>
    <dgm:pt modelId="{F224E245-727E-4746-8E2B-73A50432727B}" type="parTrans" cxnId="{55F61467-A073-49FC-9FE2-85525E38E487}">
      <dgm:prSet/>
      <dgm:spPr/>
      <dgm:t>
        <a:bodyPr/>
        <a:lstStyle/>
        <a:p>
          <a:endParaRPr lang="en-US"/>
        </a:p>
      </dgm:t>
    </dgm:pt>
    <dgm:pt modelId="{A3B5BE78-B9C6-4E51-AA98-8402F4719409}" type="sibTrans" cxnId="{55F61467-A073-49FC-9FE2-85525E38E487}">
      <dgm:prSet/>
      <dgm:spPr/>
      <dgm:t>
        <a:bodyPr/>
        <a:lstStyle/>
        <a:p>
          <a:endParaRPr lang="en-US"/>
        </a:p>
      </dgm:t>
    </dgm:pt>
    <dgm:pt modelId="{FB4B80EF-EC7A-442B-8948-5E1C882F7E37}">
      <dgm:prSet phldrT="[Text]"/>
      <dgm:spPr/>
      <dgm:t>
        <a:bodyPr/>
        <a:lstStyle/>
        <a:p>
          <a:r>
            <a:rPr lang="en-US" dirty="0"/>
            <a:t>HVAC</a:t>
          </a:r>
        </a:p>
      </dgm:t>
    </dgm:pt>
    <dgm:pt modelId="{4B0BB0B9-A6A5-4F6D-A1DC-B383AAF1E9DD}" type="parTrans" cxnId="{282FBC44-2FF2-4874-A4F1-6867AFDFD97F}">
      <dgm:prSet/>
      <dgm:spPr/>
      <dgm:t>
        <a:bodyPr/>
        <a:lstStyle/>
        <a:p>
          <a:endParaRPr lang="en-US"/>
        </a:p>
      </dgm:t>
    </dgm:pt>
    <dgm:pt modelId="{C55D59CE-5753-47BA-9CDC-F62AD6F1AB26}" type="sibTrans" cxnId="{282FBC44-2FF2-4874-A4F1-6867AFDFD97F}">
      <dgm:prSet/>
      <dgm:spPr/>
      <dgm:t>
        <a:bodyPr/>
        <a:lstStyle/>
        <a:p>
          <a:endParaRPr lang="en-US"/>
        </a:p>
      </dgm:t>
    </dgm:pt>
    <dgm:pt modelId="{8A67196D-BFFA-494B-8A7F-825CF4833AF8}">
      <dgm:prSet phldrT="[Text]"/>
      <dgm:spPr/>
      <dgm:t>
        <a:bodyPr/>
        <a:lstStyle/>
        <a:p>
          <a:r>
            <a:rPr lang="en-US" dirty="0"/>
            <a:t>Plumbing</a:t>
          </a:r>
        </a:p>
      </dgm:t>
    </dgm:pt>
    <dgm:pt modelId="{DD01786E-3A86-461B-8BB3-956CB3353B61}" type="parTrans" cxnId="{43100001-A310-4304-BEBB-D4B33833D742}">
      <dgm:prSet/>
      <dgm:spPr/>
      <dgm:t>
        <a:bodyPr/>
        <a:lstStyle/>
        <a:p>
          <a:endParaRPr lang="en-US"/>
        </a:p>
      </dgm:t>
    </dgm:pt>
    <dgm:pt modelId="{E8C5BEEC-C11C-446F-9040-2F667247ACB5}" type="sibTrans" cxnId="{43100001-A310-4304-BEBB-D4B33833D742}">
      <dgm:prSet/>
      <dgm:spPr/>
      <dgm:t>
        <a:bodyPr/>
        <a:lstStyle/>
        <a:p>
          <a:endParaRPr lang="en-US"/>
        </a:p>
      </dgm:t>
    </dgm:pt>
    <dgm:pt modelId="{7B0C5C2C-D884-482E-9ABA-C7BD2D380164}">
      <dgm:prSet phldrT="[Text]"/>
      <dgm:spPr/>
      <dgm:t>
        <a:bodyPr/>
        <a:lstStyle/>
        <a:p>
          <a:r>
            <a:rPr lang="en-US" dirty="0"/>
            <a:t>Domestic Hot Water</a:t>
          </a:r>
        </a:p>
      </dgm:t>
    </dgm:pt>
    <dgm:pt modelId="{8842447E-CBDC-48F9-9750-FAB3CD905A62}" type="parTrans" cxnId="{A23693B6-4C35-46E7-8EA2-6F8663EF125F}">
      <dgm:prSet/>
      <dgm:spPr/>
      <dgm:t>
        <a:bodyPr/>
        <a:lstStyle/>
        <a:p>
          <a:endParaRPr lang="en-US"/>
        </a:p>
      </dgm:t>
    </dgm:pt>
    <dgm:pt modelId="{9534319B-2511-47B9-A4BD-4EF4B614C6AD}" type="sibTrans" cxnId="{A23693B6-4C35-46E7-8EA2-6F8663EF125F}">
      <dgm:prSet/>
      <dgm:spPr/>
      <dgm:t>
        <a:bodyPr/>
        <a:lstStyle/>
        <a:p>
          <a:endParaRPr lang="en-US"/>
        </a:p>
      </dgm:t>
    </dgm:pt>
    <dgm:pt modelId="{0DAB27EB-C9D4-4ABB-A1FF-407876E21BC3}">
      <dgm:prSet phldrT="[Text]"/>
      <dgm:spPr/>
      <dgm:t>
        <a:bodyPr/>
        <a:lstStyle/>
        <a:p>
          <a:r>
            <a:rPr lang="en-US" dirty="0"/>
            <a:t>Process</a:t>
          </a:r>
        </a:p>
      </dgm:t>
    </dgm:pt>
    <dgm:pt modelId="{A6185D31-73A9-46F4-B743-33E1B2EA7382}" type="parTrans" cxnId="{F2DB9B49-8184-4A62-A2AE-5CBB32602A0D}">
      <dgm:prSet/>
      <dgm:spPr/>
      <dgm:t>
        <a:bodyPr/>
        <a:lstStyle/>
        <a:p>
          <a:endParaRPr lang="en-US"/>
        </a:p>
      </dgm:t>
    </dgm:pt>
    <dgm:pt modelId="{BDABAE47-4A9D-4BB8-8036-56B425E5200C}" type="sibTrans" cxnId="{F2DB9B49-8184-4A62-A2AE-5CBB32602A0D}">
      <dgm:prSet/>
      <dgm:spPr/>
      <dgm:t>
        <a:bodyPr/>
        <a:lstStyle/>
        <a:p>
          <a:endParaRPr lang="en-US"/>
        </a:p>
      </dgm:t>
    </dgm:pt>
    <dgm:pt modelId="{1CEB6494-18CB-4F27-A393-5FB9576A8598}">
      <dgm:prSet phldrT="[Text]"/>
      <dgm:spPr/>
      <dgm:t>
        <a:bodyPr/>
        <a:lstStyle/>
        <a:p>
          <a:r>
            <a:rPr lang="en-US" dirty="0"/>
            <a:t>Mechanical</a:t>
          </a:r>
        </a:p>
      </dgm:t>
    </dgm:pt>
    <dgm:pt modelId="{991701E6-6D25-4093-8B79-899A2DCEC5E8}" type="parTrans" cxnId="{B4EFC8D2-BF2F-41C2-86CE-9C4F6385FB87}">
      <dgm:prSet/>
      <dgm:spPr/>
      <dgm:t>
        <a:bodyPr/>
        <a:lstStyle/>
        <a:p>
          <a:endParaRPr lang="en-US"/>
        </a:p>
      </dgm:t>
    </dgm:pt>
    <dgm:pt modelId="{EDA3CB23-49FE-4366-98CF-5D217D8D78D1}" type="sibTrans" cxnId="{B4EFC8D2-BF2F-41C2-86CE-9C4F6385FB87}">
      <dgm:prSet/>
      <dgm:spPr/>
      <dgm:t>
        <a:bodyPr/>
        <a:lstStyle/>
        <a:p>
          <a:endParaRPr lang="en-US"/>
        </a:p>
      </dgm:t>
    </dgm:pt>
    <dgm:pt modelId="{F5D089D1-A180-4322-BC2F-03CC60661977}">
      <dgm:prSet phldrT="[Text]"/>
      <dgm:spPr/>
      <dgm:t>
        <a:bodyPr/>
        <a:lstStyle/>
        <a:p>
          <a:r>
            <a:rPr lang="en-US" dirty="0"/>
            <a:t>Electrical</a:t>
          </a:r>
        </a:p>
      </dgm:t>
    </dgm:pt>
    <dgm:pt modelId="{EFB8C17F-9A2E-4664-8061-2D9BBABB3B45}" type="parTrans" cxnId="{75A74118-8A9F-4652-861A-B2BDD470711D}">
      <dgm:prSet/>
      <dgm:spPr/>
      <dgm:t>
        <a:bodyPr/>
        <a:lstStyle/>
        <a:p>
          <a:endParaRPr lang="en-US"/>
        </a:p>
      </dgm:t>
    </dgm:pt>
    <dgm:pt modelId="{D29954E4-D953-4742-BD65-7BB1F3CA5A12}" type="sibTrans" cxnId="{75A74118-8A9F-4652-861A-B2BDD470711D}">
      <dgm:prSet/>
      <dgm:spPr/>
      <dgm:t>
        <a:bodyPr/>
        <a:lstStyle/>
        <a:p>
          <a:endParaRPr lang="en-US"/>
        </a:p>
      </dgm:t>
    </dgm:pt>
    <dgm:pt modelId="{209A821E-4571-4035-A9F2-A007BB5C3086}">
      <dgm:prSet phldrT="[Text]"/>
      <dgm:spPr/>
      <dgm:t>
        <a:bodyPr/>
        <a:lstStyle/>
        <a:p>
          <a:r>
            <a:rPr lang="en-US" dirty="0"/>
            <a:t>Lighting</a:t>
          </a:r>
        </a:p>
      </dgm:t>
    </dgm:pt>
    <dgm:pt modelId="{9E05FB44-AE83-47C5-B2F0-8E5E83852966}" type="parTrans" cxnId="{5D6D9514-3DBD-4FDB-A88D-BD83C0BD1EDF}">
      <dgm:prSet/>
      <dgm:spPr/>
      <dgm:t>
        <a:bodyPr/>
        <a:lstStyle/>
        <a:p>
          <a:endParaRPr lang="en-US"/>
        </a:p>
      </dgm:t>
    </dgm:pt>
    <dgm:pt modelId="{8B81D0D8-6E8F-4F32-BB32-D246ACDF52A5}" type="sibTrans" cxnId="{5D6D9514-3DBD-4FDB-A88D-BD83C0BD1EDF}">
      <dgm:prSet/>
      <dgm:spPr/>
      <dgm:t>
        <a:bodyPr/>
        <a:lstStyle/>
        <a:p>
          <a:endParaRPr lang="en-US"/>
        </a:p>
      </dgm:t>
    </dgm:pt>
    <dgm:pt modelId="{9CB716D0-46EF-4A1F-A27A-D0999F382195}">
      <dgm:prSet phldrT="[Text]"/>
      <dgm:spPr/>
      <dgm:t>
        <a:bodyPr/>
        <a:lstStyle/>
        <a:p>
          <a:r>
            <a:rPr lang="en-US" dirty="0"/>
            <a:t>Plug Load</a:t>
          </a:r>
        </a:p>
      </dgm:t>
    </dgm:pt>
    <dgm:pt modelId="{A7ABC555-FEDF-4154-80A7-799EB7D61CB5}" type="parTrans" cxnId="{DE5FBCB2-9F47-4465-9632-D909EC73FA61}">
      <dgm:prSet/>
      <dgm:spPr/>
      <dgm:t>
        <a:bodyPr/>
        <a:lstStyle/>
        <a:p>
          <a:endParaRPr lang="en-US"/>
        </a:p>
      </dgm:t>
    </dgm:pt>
    <dgm:pt modelId="{6ADA1D6E-600C-44D8-A100-D4236BD283FE}" type="sibTrans" cxnId="{DE5FBCB2-9F47-4465-9632-D909EC73FA61}">
      <dgm:prSet/>
      <dgm:spPr/>
      <dgm:t>
        <a:bodyPr/>
        <a:lstStyle/>
        <a:p>
          <a:endParaRPr lang="en-US"/>
        </a:p>
      </dgm:t>
    </dgm:pt>
    <dgm:pt modelId="{C44241F6-1962-42E5-B7D2-108E0C7E9FBC}">
      <dgm:prSet phldrT="[Text]"/>
      <dgm:spPr/>
      <dgm:t>
        <a:bodyPr/>
        <a:lstStyle/>
        <a:p>
          <a:r>
            <a:rPr lang="en-US" dirty="0"/>
            <a:t>Process</a:t>
          </a:r>
        </a:p>
      </dgm:t>
    </dgm:pt>
    <dgm:pt modelId="{1B19DD8D-86F6-4FFC-AAF7-CC769A5D4BC5}" type="parTrans" cxnId="{041892E0-5283-43EC-A321-74FB6A43BB51}">
      <dgm:prSet/>
      <dgm:spPr/>
      <dgm:t>
        <a:bodyPr/>
        <a:lstStyle/>
        <a:p>
          <a:endParaRPr lang="en-US"/>
        </a:p>
      </dgm:t>
    </dgm:pt>
    <dgm:pt modelId="{FC04733E-EE99-44EE-A2FD-6712063BF79F}" type="sibTrans" cxnId="{041892E0-5283-43EC-A321-74FB6A43BB51}">
      <dgm:prSet/>
      <dgm:spPr/>
      <dgm:t>
        <a:bodyPr/>
        <a:lstStyle/>
        <a:p>
          <a:endParaRPr lang="en-US"/>
        </a:p>
      </dgm:t>
    </dgm:pt>
    <dgm:pt modelId="{54F584EA-547F-4913-BC0C-68337D3D7E42}">
      <dgm:prSet phldrT="[Text]"/>
      <dgm:spPr/>
      <dgm:t>
        <a:bodyPr/>
        <a:lstStyle/>
        <a:p>
          <a:r>
            <a:rPr lang="en-US" dirty="0"/>
            <a:t>Insulation</a:t>
          </a:r>
        </a:p>
      </dgm:t>
    </dgm:pt>
    <dgm:pt modelId="{0CBDAA0C-CC62-4EEB-B7CA-301192E55CB2}" type="parTrans" cxnId="{CC5B1791-DFD1-4D97-9167-C03BB5A04D61}">
      <dgm:prSet/>
      <dgm:spPr/>
      <dgm:t>
        <a:bodyPr/>
        <a:lstStyle/>
        <a:p>
          <a:endParaRPr lang="en-US"/>
        </a:p>
      </dgm:t>
    </dgm:pt>
    <dgm:pt modelId="{3BA6A6CB-3F48-4C07-9852-182A8E55D8C7}" type="sibTrans" cxnId="{CC5B1791-DFD1-4D97-9167-C03BB5A04D61}">
      <dgm:prSet/>
      <dgm:spPr/>
      <dgm:t>
        <a:bodyPr/>
        <a:lstStyle/>
        <a:p>
          <a:endParaRPr lang="en-US"/>
        </a:p>
      </dgm:t>
    </dgm:pt>
    <dgm:pt modelId="{F34167AC-32E4-47B1-8B04-7D470FC3098E}">
      <dgm:prSet phldrT="[Text]"/>
      <dgm:spPr/>
      <dgm:t>
        <a:bodyPr/>
        <a:lstStyle/>
        <a:p>
          <a:r>
            <a:rPr lang="en-US" dirty="0"/>
            <a:t>Roofing</a:t>
          </a:r>
        </a:p>
      </dgm:t>
    </dgm:pt>
    <dgm:pt modelId="{D5B8EC9E-CC89-4DA1-ABD3-08821ED26771}" type="parTrans" cxnId="{6BD67950-518E-497E-8A99-8DEFA01839F0}">
      <dgm:prSet/>
      <dgm:spPr/>
      <dgm:t>
        <a:bodyPr/>
        <a:lstStyle/>
        <a:p>
          <a:endParaRPr lang="en-US"/>
        </a:p>
      </dgm:t>
    </dgm:pt>
    <dgm:pt modelId="{D219F81E-2ACA-4EB1-9BF1-8C52EFD521AE}" type="sibTrans" cxnId="{6BD67950-518E-497E-8A99-8DEFA01839F0}">
      <dgm:prSet/>
      <dgm:spPr/>
      <dgm:t>
        <a:bodyPr/>
        <a:lstStyle/>
        <a:p>
          <a:endParaRPr lang="en-US"/>
        </a:p>
      </dgm:t>
    </dgm:pt>
    <dgm:pt modelId="{269E7F9E-960C-4B9C-A578-51BE7E48CAF9}">
      <dgm:prSet phldrT="[Text]"/>
      <dgm:spPr/>
      <dgm:t>
        <a:bodyPr/>
        <a:lstStyle/>
        <a:p>
          <a:r>
            <a:rPr lang="en-US" dirty="0"/>
            <a:t>Walls</a:t>
          </a:r>
        </a:p>
      </dgm:t>
    </dgm:pt>
    <dgm:pt modelId="{00D978A9-08BF-4389-9ADB-F486073FA256}" type="parTrans" cxnId="{7F4C0A05-D4ED-48AC-8B02-1DA46F05CEFC}">
      <dgm:prSet/>
      <dgm:spPr/>
      <dgm:t>
        <a:bodyPr/>
        <a:lstStyle/>
        <a:p>
          <a:endParaRPr lang="en-US"/>
        </a:p>
      </dgm:t>
    </dgm:pt>
    <dgm:pt modelId="{657FB782-7A42-41BD-B4C4-FE431367DE44}" type="sibTrans" cxnId="{7F4C0A05-D4ED-48AC-8B02-1DA46F05CEFC}">
      <dgm:prSet/>
      <dgm:spPr/>
      <dgm:t>
        <a:bodyPr/>
        <a:lstStyle/>
        <a:p>
          <a:endParaRPr lang="en-US"/>
        </a:p>
      </dgm:t>
    </dgm:pt>
    <dgm:pt modelId="{7E645D7C-07CC-4612-B8D0-921836632F38}">
      <dgm:prSet phldrT="[Text]"/>
      <dgm:spPr/>
      <dgm:t>
        <a:bodyPr/>
        <a:lstStyle/>
        <a:p>
          <a:r>
            <a:rPr lang="en-US" dirty="0"/>
            <a:t>Windows</a:t>
          </a:r>
        </a:p>
      </dgm:t>
    </dgm:pt>
    <dgm:pt modelId="{0BA6938E-C07D-40AC-B2B6-ECA91FA04F5E}" type="parTrans" cxnId="{623821C6-E046-4041-B965-5533317A34A5}">
      <dgm:prSet/>
      <dgm:spPr/>
      <dgm:t>
        <a:bodyPr/>
        <a:lstStyle/>
        <a:p>
          <a:endParaRPr lang="en-US"/>
        </a:p>
      </dgm:t>
    </dgm:pt>
    <dgm:pt modelId="{7C1F95C7-B1BF-4A94-9A12-A678B77587A2}" type="sibTrans" cxnId="{623821C6-E046-4041-B965-5533317A34A5}">
      <dgm:prSet/>
      <dgm:spPr/>
      <dgm:t>
        <a:bodyPr/>
        <a:lstStyle/>
        <a:p>
          <a:endParaRPr lang="en-US"/>
        </a:p>
      </dgm:t>
    </dgm:pt>
    <dgm:pt modelId="{46FC8E06-7F0E-495E-9F6C-31E2C6D1745F}">
      <dgm:prSet phldrT="[Text]"/>
      <dgm:spPr/>
      <dgm:t>
        <a:bodyPr/>
        <a:lstStyle/>
        <a:p>
          <a:r>
            <a:rPr lang="en-US" dirty="0"/>
            <a:t>Piping</a:t>
          </a:r>
        </a:p>
      </dgm:t>
    </dgm:pt>
    <dgm:pt modelId="{F068F66B-55B9-4C50-AE7D-46B1BAC13EC4}" type="parTrans" cxnId="{68737049-8A40-4931-B8BE-156DB8C4A783}">
      <dgm:prSet/>
      <dgm:spPr/>
      <dgm:t>
        <a:bodyPr/>
        <a:lstStyle/>
        <a:p>
          <a:endParaRPr lang="en-US"/>
        </a:p>
      </dgm:t>
    </dgm:pt>
    <dgm:pt modelId="{8FEDC5A5-12C0-4786-B0D7-B6A82A1DDE5A}" type="sibTrans" cxnId="{68737049-8A40-4931-B8BE-156DB8C4A783}">
      <dgm:prSet/>
      <dgm:spPr/>
      <dgm:t>
        <a:bodyPr/>
        <a:lstStyle/>
        <a:p>
          <a:endParaRPr lang="en-US"/>
        </a:p>
      </dgm:t>
    </dgm:pt>
    <dgm:pt modelId="{129994DE-BD11-4C03-AB8F-CF20941F54D8}" type="pres">
      <dgm:prSet presAssocID="{6CF3C3C3-F499-47AA-B440-68A7FE683D34}" presName="theList" presStyleCnt="0">
        <dgm:presLayoutVars>
          <dgm:dir/>
          <dgm:animLvl val="lvl"/>
          <dgm:resizeHandles val="exact"/>
        </dgm:presLayoutVars>
      </dgm:prSet>
      <dgm:spPr/>
    </dgm:pt>
    <dgm:pt modelId="{45107B96-C11C-4F28-8101-7A68A226670C}" type="pres">
      <dgm:prSet presAssocID="{C054C13C-5431-4807-8278-CBDE42844DCA}" presName="compNode" presStyleCnt="0"/>
      <dgm:spPr/>
    </dgm:pt>
    <dgm:pt modelId="{63BBF8F7-28CA-4419-8A72-DD8CAA407024}" type="pres">
      <dgm:prSet presAssocID="{C054C13C-5431-4807-8278-CBDE42844DCA}" presName="aNode" presStyleLbl="bgShp" presStyleIdx="0" presStyleCnt="4"/>
      <dgm:spPr/>
    </dgm:pt>
    <dgm:pt modelId="{8493EB14-B144-4DD5-88B4-34CF2BA2E2DC}" type="pres">
      <dgm:prSet presAssocID="{C054C13C-5431-4807-8278-CBDE42844DCA}" presName="textNode" presStyleLbl="bgShp" presStyleIdx="0" presStyleCnt="4"/>
      <dgm:spPr/>
    </dgm:pt>
    <dgm:pt modelId="{B92AE010-BB14-4634-AA96-B2E6801FF556}" type="pres">
      <dgm:prSet presAssocID="{C054C13C-5431-4807-8278-CBDE42844DCA}" presName="compChildNode" presStyleCnt="0"/>
      <dgm:spPr/>
    </dgm:pt>
    <dgm:pt modelId="{D1D132B1-C811-4EA3-81CD-8A5D77B3E492}" type="pres">
      <dgm:prSet presAssocID="{C054C13C-5431-4807-8278-CBDE42844DCA}" presName="theInnerList" presStyleCnt="0"/>
      <dgm:spPr/>
    </dgm:pt>
    <dgm:pt modelId="{5F334E5A-0106-4E60-8023-0D8E4FCAE5D6}" type="pres">
      <dgm:prSet presAssocID="{54F584EA-547F-4913-BC0C-68337D3D7E42}" presName="childNode" presStyleLbl="node1" presStyleIdx="0" presStyleCnt="11">
        <dgm:presLayoutVars>
          <dgm:bulletEnabled val="1"/>
        </dgm:presLayoutVars>
      </dgm:prSet>
      <dgm:spPr/>
    </dgm:pt>
    <dgm:pt modelId="{814BE39A-8131-4FBA-819C-F887889E8C57}" type="pres">
      <dgm:prSet presAssocID="{54F584EA-547F-4913-BC0C-68337D3D7E42}" presName="aSpace2" presStyleCnt="0"/>
      <dgm:spPr/>
    </dgm:pt>
    <dgm:pt modelId="{BF6F9399-DD93-4D13-A5E4-CDB6667A9E15}" type="pres">
      <dgm:prSet presAssocID="{F34167AC-32E4-47B1-8B04-7D470FC3098E}" presName="childNode" presStyleLbl="node1" presStyleIdx="1" presStyleCnt="11">
        <dgm:presLayoutVars>
          <dgm:bulletEnabled val="1"/>
        </dgm:presLayoutVars>
      </dgm:prSet>
      <dgm:spPr/>
    </dgm:pt>
    <dgm:pt modelId="{6374624D-3F1C-47F5-AE63-4E5C07D0353B}" type="pres">
      <dgm:prSet presAssocID="{F34167AC-32E4-47B1-8B04-7D470FC3098E}" presName="aSpace2" presStyleCnt="0"/>
      <dgm:spPr/>
    </dgm:pt>
    <dgm:pt modelId="{66DAC60F-7ABA-44D1-A8E8-374E1CADA1CD}" type="pres">
      <dgm:prSet presAssocID="{269E7F9E-960C-4B9C-A578-51BE7E48CAF9}" presName="childNode" presStyleLbl="node1" presStyleIdx="2" presStyleCnt="11">
        <dgm:presLayoutVars>
          <dgm:bulletEnabled val="1"/>
        </dgm:presLayoutVars>
      </dgm:prSet>
      <dgm:spPr/>
    </dgm:pt>
    <dgm:pt modelId="{035B650A-6BF9-45F9-9BBA-60D95FFDC44B}" type="pres">
      <dgm:prSet presAssocID="{269E7F9E-960C-4B9C-A578-51BE7E48CAF9}" presName="aSpace2" presStyleCnt="0"/>
      <dgm:spPr/>
    </dgm:pt>
    <dgm:pt modelId="{78C9B9D3-9EE2-4231-8450-3D4486BF1C79}" type="pres">
      <dgm:prSet presAssocID="{7E645D7C-07CC-4612-B8D0-921836632F38}" presName="childNode" presStyleLbl="node1" presStyleIdx="3" presStyleCnt="11">
        <dgm:presLayoutVars>
          <dgm:bulletEnabled val="1"/>
        </dgm:presLayoutVars>
      </dgm:prSet>
      <dgm:spPr/>
    </dgm:pt>
    <dgm:pt modelId="{511FFDFB-FD0C-49FC-8058-8E849E6F3C60}" type="pres">
      <dgm:prSet presAssocID="{C054C13C-5431-4807-8278-CBDE42844DCA}" presName="aSpace" presStyleCnt="0"/>
      <dgm:spPr/>
    </dgm:pt>
    <dgm:pt modelId="{A1214D0C-098C-49AD-9E22-726786EB1B64}" type="pres">
      <dgm:prSet presAssocID="{F5D089D1-A180-4322-BC2F-03CC60661977}" presName="compNode" presStyleCnt="0"/>
      <dgm:spPr/>
    </dgm:pt>
    <dgm:pt modelId="{0F698616-B308-4829-96C7-1147A3B874DE}" type="pres">
      <dgm:prSet presAssocID="{F5D089D1-A180-4322-BC2F-03CC60661977}" presName="aNode" presStyleLbl="bgShp" presStyleIdx="1" presStyleCnt="4"/>
      <dgm:spPr/>
    </dgm:pt>
    <dgm:pt modelId="{C734D807-34F8-4C26-A0D0-3CF0E962C230}" type="pres">
      <dgm:prSet presAssocID="{F5D089D1-A180-4322-BC2F-03CC60661977}" presName="textNode" presStyleLbl="bgShp" presStyleIdx="1" presStyleCnt="4"/>
      <dgm:spPr/>
    </dgm:pt>
    <dgm:pt modelId="{F8F4A0E1-5A8C-40AC-9F80-6EE429CA2A8D}" type="pres">
      <dgm:prSet presAssocID="{F5D089D1-A180-4322-BC2F-03CC60661977}" presName="compChildNode" presStyleCnt="0"/>
      <dgm:spPr/>
    </dgm:pt>
    <dgm:pt modelId="{FF215A44-62D1-4422-A942-23F460A570E1}" type="pres">
      <dgm:prSet presAssocID="{F5D089D1-A180-4322-BC2F-03CC60661977}" presName="theInnerList" presStyleCnt="0"/>
      <dgm:spPr/>
    </dgm:pt>
    <dgm:pt modelId="{E2A3934A-2959-48A4-A60B-F7DC3BF7F2AA}" type="pres">
      <dgm:prSet presAssocID="{209A821E-4571-4035-A9F2-A007BB5C3086}" presName="childNode" presStyleLbl="node1" presStyleIdx="4" presStyleCnt="11">
        <dgm:presLayoutVars>
          <dgm:bulletEnabled val="1"/>
        </dgm:presLayoutVars>
      </dgm:prSet>
      <dgm:spPr/>
    </dgm:pt>
    <dgm:pt modelId="{980DA42C-2D1C-4FBA-B3F1-BE49A358378E}" type="pres">
      <dgm:prSet presAssocID="{209A821E-4571-4035-A9F2-A007BB5C3086}" presName="aSpace2" presStyleCnt="0"/>
      <dgm:spPr/>
    </dgm:pt>
    <dgm:pt modelId="{402BF4E1-FC33-42C7-8C26-A61A7167C67E}" type="pres">
      <dgm:prSet presAssocID="{9CB716D0-46EF-4A1F-A27A-D0999F382195}" presName="childNode" presStyleLbl="node1" presStyleIdx="5" presStyleCnt="11">
        <dgm:presLayoutVars>
          <dgm:bulletEnabled val="1"/>
        </dgm:presLayoutVars>
      </dgm:prSet>
      <dgm:spPr/>
    </dgm:pt>
    <dgm:pt modelId="{8AC77E51-E59A-48D8-A736-5A0E0B3FA275}" type="pres">
      <dgm:prSet presAssocID="{9CB716D0-46EF-4A1F-A27A-D0999F382195}" presName="aSpace2" presStyleCnt="0"/>
      <dgm:spPr/>
    </dgm:pt>
    <dgm:pt modelId="{4BF8DB0A-1547-429C-A2F5-6FF8065B95BA}" type="pres">
      <dgm:prSet presAssocID="{C44241F6-1962-42E5-B7D2-108E0C7E9FBC}" presName="childNode" presStyleLbl="node1" presStyleIdx="6" presStyleCnt="11">
        <dgm:presLayoutVars>
          <dgm:bulletEnabled val="1"/>
        </dgm:presLayoutVars>
      </dgm:prSet>
      <dgm:spPr/>
    </dgm:pt>
    <dgm:pt modelId="{4BB8457E-0E0A-4B45-B079-D7467B1E8C66}" type="pres">
      <dgm:prSet presAssocID="{F5D089D1-A180-4322-BC2F-03CC60661977}" presName="aSpace" presStyleCnt="0"/>
      <dgm:spPr/>
    </dgm:pt>
    <dgm:pt modelId="{4A020577-1B36-45D4-B6A6-76C8960778DC}" type="pres">
      <dgm:prSet presAssocID="{1CEB6494-18CB-4F27-A393-5FB9576A8598}" presName="compNode" presStyleCnt="0"/>
      <dgm:spPr/>
    </dgm:pt>
    <dgm:pt modelId="{C6627CE0-7FB9-45BF-B1C3-352C3124030D}" type="pres">
      <dgm:prSet presAssocID="{1CEB6494-18CB-4F27-A393-5FB9576A8598}" presName="aNode" presStyleLbl="bgShp" presStyleIdx="2" presStyleCnt="4"/>
      <dgm:spPr/>
    </dgm:pt>
    <dgm:pt modelId="{AF8F98C3-4519-4EF8-917D-1F21A81D16E9}" type="pres">
      <dgm:prSet presAssocID="{1CEB6494-18CB-4F27-A393-5FB9576A8598}" presName="textNode" presStyleLbl="bgShp" presStyleIdx="2" presStyleCnt="4"/>
      <dgm:spPr/>
    </dgm:pt>
    <dgm:pt modelId="{BDF077E8-8818-44FD-9948-38C067CE00CF}" type="pres">
      <dgm:prSet presAssocID="{1CEB6494-18CB-4F27-A393-5FB9576A8598}" presName="compChildNode" presStyleCnt="0"/>
      <dgm:spPr/>
    </dgm:pt>
    <dgm:pt modelId="{9987FFBE-60E7-422A-BC3D-8E30BEB7DEED}" type="pres">
      <dgm:prSet presAssocID="{1CEB6494-18CB-4F27-A393-5FB9576A8598}" presName="theInnerList" presStyleCnt="0"/>
      <dgm:spPr/>
    </dgm:pt>
    <dgm:pt modelId="{3C19A206-E290-4993-BF6B-4F88DFE277F2}" type="pres">
      <dgm:prSet presAssocID="{FB4B80EF-EC7A-442B-8948-5E1C882F7E37}" presName="childNode" presStyleLbl="node1" presStyleIdx="7" presStyleCnt="11">
        <dgm:presLayoutVars>
          <dgm:bulletEnabled val="1"/>
        </dgm:presLayoutVars>
      </dgm:prSet>
      <dgm:spPr/>
    </dgm:pt>
    <dgm:pt modelId="{6FBFDB0B-A50D-4AA8-9FFC-141CD89E5BA0}" type="pres">
      <dgm:prSet presAssocID="{FB4B80EF-EC7A-442B-8948-5E1C882F7E37}" presName="aSpace2" presStyleCnt="0"/>
      <dgm:spPr/>
    </dgm:pt>
    <dgm:pt modelId="{41777610-A62D-4776-A305-9159ACC80AFE}" type="pres">
      <dgm:prSet presAssocID="{0DAB27EB-C9D4-4ABB-A1FF-407876E21BC3}" presName="childNode" presStyleLbl="node1" presStyleIdx="8" presStyleCnt="11">
        <dgm:presLayoutVars>
          <dgm:bulletEnabled val="1"/>
        </dgm:presLayoutVars>
      </dgm:prSet>
      <dgm:spPr/>
    </dgm:pt>
    <dgm:pt modelId="{F9D8D707-CFAA-4628-96F8-15831B821268}" type="pres">
      <dgm:prSet presAssocID="{1CEB6494-18CB-4F27-A393-5FB9576A8598}" presName="aSpace" presStyleCnt="0"/>
      <dgm:spPr/>
    </dgm:pt>
    <dgm:pt modelId="{74F7168B-F833-4FE4-86B8-341A6167AE66}" type="pres">
      <dgm:prSet presAssocID="{8A67196D-BFFA-494B-8A7F-825CF4833AF8}" presName="compNode" presStyleCnt="0"/>
      <dgm:spPr/>
    </dgm:pt>
    <dgm:pt modelId="{9CDE8EF7-94C2-4652-A18C-88AD6AAF1B9A}" type="pres">
      <dgm:prSet presAssocID="{8A67196D-BFFA-494B-8A7F-825CF4833AF8}" presName="aNode" presStyleLbl="bgShp" presStyleIdx="3" presStyleCnt="4"/>
      <dgm:spPr/>
    </dgm:pt>
    <dgm:pt modelId="{E7B7C5CF-583C-4AB9-BAB9-6C745416BBAA}" type="pres">
      <dgm:prSet presAssocID="{8A67196D-BFFA-494B-8A7F-825CF4833AF8}" presName="textNode" presStyleLbl="bgShp" presStyleIdx="3" presStyleCnt="4"/>
      <dgm:spPr/>
    </dgm:pt>
    <dgm:pt modelId="{2180F7F3-FB29-4044-8DF5-687AA924B35F}" type="pres">
      <dgm:prSet presAssocID="{8A67196D-BFFA-494B-8A7F-825CF4833AF8}" presName="compChildNode" presStyleCnt="0"/>
      <dgm:spPr/>
    </dgm:pt>
    <dgm:pt modelId="{6E06DA35-745B-4107-8C83-C539CA3C8846}" type="pres">
      <dgm:prSet presAssocID="{8A67196D-BFFA-494B-8A7F-825CF4833AF8}" presName="theInnerList" presStyleCnt="0"/>
      <dgm:spPr/>
    </dgm:pt>
    <dgm:pt modelId="{1D419C35-86D0-4D40-A384-D1377FF28DF3}" type="pres">
      <dgm:prSet presAssocID="{7B0C5C2C-D884-482E-9ABA-C7BD2D380164}" presName="childNode" presStyleLbl="node1" presStyleIdx="9" presStyleCnt="11">
        <dgm:presLayoutVars>
          <dgm:bulletEnabled val="1"/>
        </dgm:presLayoutVars>
      </dgm:prSet>
      <dgm:spPr/>
    </dgm:pt>
    <dgm:pt modelId="{214EB9E4-29C7-4A6D-80E7-12533BCF99A5}" type="pres">
      <dgm:prSet presAssocID="{7B0C5C2C-D884-482E-9ABA-C7BD2D380164}" presName="aSpace2" presStyleCnt="0"/>
      <dgm:spPr/>
    </dgm:pt>
    <dgm:pt modelId="{E5908A8E-79A4-4EE3-AE62-6F2DCCBEC1C2}" type="pres">
      <dgm:prSet presAssocID="{46FC8E06-7F0E-495E-9F6C-31E2C6D1745F}" presName="childNode" presStyleLbl="node1" presStyleIdx="10" presStyleCnt="11">
        <dgm:presLayoutVars>
          <dgm:bulletEnabled val="1"/>
        </dgm:presLayoutVars>
      </dgm:prSet>
      <dgm:spPr/>
    </dgm:pt>
  </dgm:ptLst>
  <dgm:cxnLst>
    <dgm:cxn modelId="{43100001-A310-4304-BEBB-D4B33833D742}" srcId="{6CF3C3C3-F499-47AA-B440-68A7FE683D34}" destId="{8A67196D-BFFA-494B-8A7F-825CF4833AF8}" srcOrd="3" destOrd="0" parTransId="{DD01786E-3A86-461B-8BB3-956CB3353B61}" sibTransId="{E8C5BEEC-C11C-446F-9040-2F667247ACB5}"/>
    <dgm:cxn modelId="{7F4C0A05-D4ED-48AC-8B02-1DA46F05CEFC}" srcId="{C054C13C-5431-4807-8278-CBDE42844DCA}" destId="{269E7F9E-960C-4B9C-A578-51BE7E48CAF9}" srcOrd="2" destOrd="0" parTransId="{00D978A9-08BF-4389-9ADB-F486073FA256}" sibTransId="{657FB782-7A42-41BD-B4C4-FE431367DE44}"/>
    <dgm:cxn modelId="{53845F07-CB68-4AEB-B55F-6326495DEE43}" type="presOf" srcId="{1CEB6494-18CB-4F27-A393-5FB9576A8598}" destId="{AF8F98C3-4519-4EF8-917D-1F21A81D16E9}" srcOrd="1" destOrd="0" presId="urn:microsoft.com/office/officeart/2005/8/layout/lProcess2"/>
    <dgm:cxn modelId="{A9B93514-F382-4BAC-B9EB-0FADF994207E}" type="presOf" srcId="{9CB716D0-46EF-4A1F-A27A-D0999F382195}" destId="{402BF4E1-FC33-42C7-8C26-A61A7167C67E}" srcOrd="0" destOrd="0" presId="urn:microsoft.com/office/officeart/2005/8/layout/lProcess2"/>
    <dgm:cxn modelId="{5D6D9514-3DBD-4FDB-A88D-BD83C0BD1EDF}" srcId="{F5D089D1-A180-4322-BC2F-03CC60661977}" destId="{209A821E-4571-4035-A9F2-A007BB5C3086}" srcOrd="0" destOrd="0" parTransId="{9E05FB44-AE83-47C5-B2F0-8E5E83852966}" sibTransId="{8B81D0D8-6E8F-4F32-BB32-D246ACDF52A5}"/>
    <dgm:cxn modelId="{75A74118-8A9F-4652-861A-B2BDD470711D}" srcId="{6CF3C3C3-F499-47AA-B440-68A7FE683D34}" destId="{F5D089D1-A180-4322-BC2F-03CC60661977}" srcOrd="1" destOrd="0" parTransId="{EFB8C17F-9A2E-4664-8061-2D9BBABB3B45}" sibTransId="{D29954E4-D953-4742-BD65-7BB1F3CA5A12}"/>
    <dgm:cxn modelId="{10421B23-5E1B-4630-A7E1-2DA47D11E3CF}" type="presOf" srcId="{8A67196D-BFFA-494B-8A7F-825CF4833AF8}" destId="{9CDE8EF7-94C2-4652-A18C-88AD6AAF1B9A}" srcOrd="0" destOrd="0" presId="urn:microsoft.com/office/officeart/2005/8/layout/lProcess2"/>
    <dgm:cxn modelId="{3FC3D93E-7B80-43D3-A6D0-C854DA9BD6F8}" type="presOf" srcId="{1CEB6494-18CB-4F27-A393-5FB9576A8598}" destId="{C6627CE0-7FB9-45BF-B1C3-352C3124030D}" srcOrd="0" destOrd="0" presId="urn:microsoft.com/office/officeart/2005/8/layout/lProcess2"/>
    <dgm:cxn modelId="{7604CC42-93F7-4DE0-AB22-BB0A6980AB3F}" type="presOf" srcId="{0DAB27EB-C9D4-4ABB-A1FF-407876E21BC3}" destId="{41777610-A62D-4776-A305-9159ACC80AFE}" srcOrd="0" destOrd="0" presId="urn:microsoft.com/office/officeart/2005/8/layout/lProcess2"/>
    <dgm:cxn modelId="{282FBC44-2FF2-4874-A4F1-6867AFDFD97F}" srcId="{1CEB6494-18CB-4F27-A393-5FB9576A8598}" destId="{FB4B80EF-EC7A-442B-8948-5E1C882F7E37}" srcOrd="0" destOrd="0" parTransId="{4B0BB0B9-A6A5-4F6D-A1DC-B383AAF1E9DD}" sibTransId="{C55D59CE-5753-47BA-9CDC-F62AD6F1AB26}"/>
    <dgm:cxn modelId="{2EA05D45-AF21-48B0-AE3D-2DB2A2FC40FD}" type="presOf" srcId="{C054C13C-5431-4807-8278-CBDE42844DCA}" destId="{8493EB14-B144-4DD5-88B4-34CF2BA2E2DC}" srcOrd="1" destOrd="0" presId="urn:microsoft.com/office/officeart/2005/8/layout/lProcess2"/>
    <dgm:cxn modelId="{55F61467-A073-49FC-9FE2-85525E38E487}" srcId="{6CF3C3C3-F499-47AA-B440-68A7FE683D34}" destId="{C054C13C-5431-4807-8278-CBDE42844DCA}" srcOrd="0" destOrd="0" parTransId="{F224E245-727E-4746-8E2B-73A50432727B}" sibTransId="{A3B5BE78-B9C6-4E51-AA98-8402F4719409}"/>
    <dgm:cxn modelId="{B2D72E68-A440-4AA1-8E95-B259D02BCA1C}" type="presOf" srcId="{46FC8E06-7F0E-495E-9F6C-31E2C6D1745F}" destId="{E5908A8E-79A4-4EE3-AE62-6F2DCCBEC1C2}" srcOrd="0" destOrd="0" presId="urn:microsoft.com/office/officeart/2005/8/layout/lProcess2"/>
    <dgm:cxn modelId="{68737049-8A40-4931-B8BE-156DB8C4A783}" srcId="{8A67196D-BFFA-494B-8A7F-825CF4833AF8}" destId="{46FC8E06-7F0E-495E-9F6C-31E2C6D1745F}" srcOrd="1" destOrd="0" parTransId="{F068F66B-55B9-4C50-AE7D-46B1BAC13EC4}" sibTransId="{8FEDC5A5-12C0-4786-B0D7-B6A82A1DDE5A}"/>
    <dgm:cxn modelId="{F2DB9B49-8184-4A62-A2AE-5CBB32602A0D}" srcId="{1CEB6494-18CB-4F27-A393-5FB9576A8598}" destId="{0DAB27EB-C9D4-4ABB-A1FF-407876E21BC3}" srcOrd="1" destOrd="0" parTransId="{A6185D31-73A9-46F4-B743-33E1B2EA7382}" sibTransId="{BDABAE47-4A9D-4BB8-8036-56B425E5200C}"/>
    <dgm:cxn modelId="{36777770-8656-475E-9A6A-B9BF0F6BBC1B}" type="presOf" srcId="{F5D089D1-A180-4322-BC2F-03CC60661977}" destId="{0F698616-B308-4829-96C7-1147A3B874DE}" srcOrd="0" destOrd="0" presId="urn:microsoft.com/office/officeart/2005/8/layout/lProcess2"/>
    <dgm:cxn modelId="{6BD67950-518E-497E-8A99-8DEFA01839F0}" srcId="{C054C13C-5431-4807-8278-CBDE42844DCA}" destId="{F34167AC-32E4-47B1-8B04-7D470FC3098E}" srcOrd="1" destOrd="0" parTransId="{D5B8EC9E-CC89-4DA1-ABD3-08821ED26771}" sibTransId="{D219F81E-2ACA-4EB1-9BF1-8C52EFD521AE}"/>
    <dgm:cxn modelId="{E7779271-2BF7-4A60-BA83-23A001BA4855}" type="presOf" srcId="{209A821E-4571-4035-A9F2-A007BB5C3086}" destId="{E2A3934A-2959-48A4-A60B-F7DC3BF7F2AA}" srcOrd="0" destOrd="0" presId="urn:microsoft.com/office/officeart/2005/8/layout/lProcess2"/>
    <dgm:cxn modelId="{D6B81378-6A95-4B3E-A21E-E1A691D273A7}" type="presOf" srcId="{7B0C5C2C-D884-482E-9ABA-C7BD2D380164}" destId="{1D419C35-86D0-4D40-A384-D1377FF28DF3}" srcOrd="0" destOrd="0" presId="urn:microsoft.com/office/officeart/2005/8/layout/lProcess2"/>
    <dgm:cxn modelId="{EF287158-2AE4-4BA3-9860-38BB04F24C18}" type="presOf" srcId="{7E645D7C-07CC-4612-B8D0-921836632F38}" destId="{78C9B9D3-9EE2-4231-8450-3D4486BF1C79}" srcOrd="0" destOrd="0" presId="urn:microsoft.com/office/officeart/2005/8/layout/lProcess2"/>
    <dgm:cxn modelId="{EB767282-4FB4-45E1-AECB-9811E3F769E9}" type="presOf" srcId="{FB4B80EF-EC7A-442B-8948-5E1C882F7E37}" destId="{3C19A206-E290-4993-BF6B-4F88DFE277F2}" srcOrd="0" destOrd="0" presId="urn:microsoft.com/office/officeart/2005/8/layout/lProcess2"/>
    <dgm:cxn modelId="{CC5B1791-DFD1-4D97-9167-C03BB5A04D61}" srcId="{C054C13C-5431-4807-8278-CBDE42844DCA}" destId="{54F584EA-547F-4913-BC0C-68337D3D7E42}" srcOrd="0" destOrd="0" parTransId="{0CBDAA0C-CC62-4EEB-B7CA-301192E55CB2}" sibTransId="{3BA6A6CB-3F48-4C07-9852-182A8E55D8C7}"/>
    <dgm:cxn modelId="{BAEF3692-9E26-470E-BA16-47843982BA70}" type="presOf" srcId="{269E7F9E-960C-4B9C-A578-51BE7E48CAF9}" destId="{66DAC60F-7ABA-44D1-A8E8-374E1CADA1CD}" srcOrd="0" destOrd="0" presId="urn:microsoft.com/office/officeart/2005/8/layout/lProcess2"/>
    <dgm:cxn modelId="{2799259F-D834-4907-82D8-08C092853772}" type="presOf" srcId="{6CF3C3C3-F499-47AA-B440-68A7FE683D34}" destId="{129994DE-BD11-4C03-AB8F-CF20941F54D8}" srcOrd="0" destOrd="0" presId="urn:microsoft.com/office/officeart/2005/8/layout/lProcess2"/>
    <dgm:cxn modelId="{046B3BAB-5D59-43DF-B55C-E3AC697D3EFA}" type="presOf" srcId="{8A67196D-BFFA-494B-8A7F-825CF4833AF8}" destId="{E7B7C5CF-583C-4AB9-BAB9-6C745416BBAA}" srcOrd="1" destOrd="0" presId="urn:microsoft.com/office/officeart/2005/8/layout/lProcess2"/>
    <dgm:cxn modelId="{DE5FBCB2-9F47-4465-9632-D909EC73FA61}" srcId="{F5D089D1-A180-4322-BC2F-03CC60661977}" destId="{9CB716D0-46EF-4A1F-A27A-D0999F382195}" srcOrd="1" destOrd="0" parTransId="{A7ABC555-FEDF-4154-80A7-799EB7D61CB5}" sibTransId="{6ADA1D6E-600C-44D8-A100-D4236BD283FE}"/>
    <dgm:cxn modelId="{A23693B6-4C35-46E7-8EA2-6F8663EF125F}" srcId="{8A67196D-BFFA-494B-8A7F-825CF4833AF8}" destId="{7B0C5C2C-D884-482E-9ABA-C7BD2D380164}" srcOrd="0" destOrd="0" parTransId="{8842447E-CBDC-48F9-9750-FAB3CD905A62}" sibTransId="{9534319B-2511-47B9-A4BD-4EF4B614C6AD}"/>
    <dgm:cxn modelId="{0FD042B7-E3AD-40A3-B515-B3373F6363F9}" type="presOf" srcId="{F5D089D1-A180-4322-BC2F-03CC60661977}" destId="{C734D807-34F8-4C26-A0D0-3CF0E962C230}" srcOrd="1" destOrd="0" presId="urn:microsoft.com/office/officeart/2005/8/layout/lProcess2"/>
    <dgm:cxn modelId="{623821C6-E046-4041-B965-5533317A34A5}" srcId="{C054C13C-5431-4807-8278-CBDE42844DCA}" destId="{7E645D7C-07CC-4612-B8D0-921836632F38}" srcOrd="3" destOrd="0" parTransId="{0BA6938E-C07D-40AC-B2B6-ECA91FA04F5E}" sibTransId="{7C1F95C7-B1BF-4A94-9A12-A678B77587A2}"/>
    <dgm:cxn modelId="{A0D42FC9-8A87-4220-80FB-F659CCF20CFD}" type="presOf" srcId="{F34167AC-32E4-47B1-8B04-7D470FC3098E}" destId="{BF6F9399-DD93-4D13-A5E4-CDB6667A9E15}" srcOrd="0" destOrd="0" presId="urn:microsoft.com/office/officeart/2005/8/layout/lProcess2"/>
    <dgm:cxn modelId="{21CD6AD2-6B2D-4D43-BC63-C8BBBCE89237}" type="presOf" srcId="{C054C13C-5431-4807-8278-CBDE42844DCA}" destId="{63BBF8F7-28CA-4419-8A72-DD8CAA407024}" srcOrd="0" destOrd="0" presId="urn:microsoft.com/office/officeart/2005/8/layout/lProcess2"/>
    <dgm:cxn modelId="{B4EFC8D2-BF2F-41C2-86CE-9C4F6385FB87}" srcId="{6CF3C3C3-F499-47AA-B440-68A7FE683D34}" destId="{1CEB6494-18CB-4F27-A393-5FB9576A8598}" srcOrd="2" destOrd="0" parTransId="{991701E6-6D25-4093-8B79-899A2DCEC5E8}" sibTransId="{EDA3CB23-49FE-4366-98CF-5D217D8D78D1}"/>
    <dgm:cxn modelId="{041892E0-5283-43EC-A321-74FB6A43BB51}" srcId="{F5D089D1-A180-4322-BC2F-03CC60661977}" destId="{C44241F6-1962-42E5-B7D2-108E0C7E9FBC}" srcOrd="2" destOrd="0" parTransId="{1B19DD8D-86F6-4FFC-AAF7-CC769A5D4BC5}" sibTransId="{FC04733E-EE99-44EE-A2FD-6712063BF79F}"/>
    <dgm:cxn modelId="{9DBB66E7-307F-480B-8EF2-2793955C5AFE}" type="presOf" srcId="{54F584EA-547F-4913-BC0C-68337D3D7E42}" destId="{5F334E5A-0106-4E60-8023-0D8E4FCAE5D6}" srcOrd="0" destOrd="0" presId="urn:microsoft.com/office/officeart/2005/8/layout/lProcess2"/>
    <dgm:cxn modelId="{646E5AF0-810E-484B-AC99-0FE65154FA45}" type="presOf" srcId="{C44241F6-1962-42E5-B7D2-108E0C7E9FBC}" destId="{4BF8DB0A-1547-429C-A2F5-6FF8065B95BA}" srcOrd="0" destOrd="0" presId="urn:microsoft.com/office/officeart/2005/8/layout/lProcess2"/>
    <dgm:cxn modelId="{1DAED101-3542-4CD6-B21A-090FAD91477A}" type="presParOf" srcId="{129994DE-BD11-4C03-AB8F-CF20941F54D8}" destId="{45107B96-C11C-4F28-8101-7A68A226670C}" srcOrd="0" destOrd="0" presId="urn:microsoft.com/office/officeart/2005/8/layout/lProcess2"/>
    <dgm:cxn modelId="{25547F95-789B-47E3-AE65-CED4A2AFDB6C}" type="presParOf" srcId="{45107B96-C11C-4F28-8101-7A68A226670C}" destId="{63BBF8F7-28CA-4419-8A72-DD8CAA407024}" srcOrd="0" destOrd="0" presId="urn:microsoft.com/office/officeart/2005/8/layout/lProcess2"/>
    <dgm:cxn modelId="{403FDBDB-7A2E-4EC0-B9AC-F68ECA162CBA}" type="presParOf" srcId="{45107B96-C11C-4F28-8101-7A68A226670C}" destId="{8493EB14-B144-4DD5-88B4-34CF2BA2E2DC}" srcOrd="1" destOrd="0" presId="urn:microsoft.com/office/officeart/2005/8/layout/lProcess2"/>
    <dgm:cxn modelId="{73DA2881-C7FF-4B7B-BF40-C64F7F680231}" type="presParOf" srcId="{45107B96-C11C-4F28-8101-7A68A226670C}" destId="{B92AE010-BB14-4634-AA96-B2E6801FF556}" srcOrd="2" destOrd="0" presId="urn:microsoft.com/office/officeart/2005/8/layout/lProcess2"/>
    <dgm:cxn modelId="{8BA10569-987B-42BA-A6F3-4126C5956DFE}" type="presParOf" srcId="{B92AE010-BB14-4634-AA96-B2E6801FF556}" destId="{D1D132B1-C811-4EA3-81CD-8A5D77B3E492}" srcOrd="0" destOrd="0" presId="urn:microsoft.com/office/officeart/2005/8/layout/lProcess2"/>
    <dgm:cxn modelId="{93664A42-6C12-4712-BA13-04157A563F6A}" type="presParOf" srcId="{D1D132B1-C811-4EA3-81CD-8A5D77B3E492}" destId="{5F334E5A-0106-4E60-8023-0D8E4FCAE5D6}" srcOrd="0" destOrd="0" presId="urn:microsoft.com/office/officeart/2005/8/layout/lProcess2"/>
    <dgm:cxn modelId="{FB9730C9-5649-4AA7-953E-D36BD264DE24}" type="presParOf" srcId="{D1D132B1-C811-4EA3-81CD-8A5D77B3E492}" destId="{814BE39A-8131-4FBA-819C-F887889E8C57}" srcOrd="1" destOrd="0" presId="urn:microsoft.com/office/officeart/2005/8/layout/lProcess2"/>
    <dgm:cxn modelId="{CA7CCEAE-DA6C-489E-8E10-A6FD0DE9358C}" type="presParOf" srcId="{D1D132B1-C811-4EA3-81CD-8A5D77B3E492}" destId="{BF6F9399-DD93-4D13-A5E4-CDB6667A9E15}" srcOrd="2" destOrd="0" presId="urn:microsoft.com/office/officeart/2005/8/layout/lProcess2"/>
    <dgm:cxn modelId="{7A96E6DF-A059-4308-BA75-3E155F1319CA}" type="presParOf" srcId="{D1D132B1-C811-4EA3-81CD-8A5D77B3E492}" destId="{6374624D-3F1C-47F5-AE63-4E5C07D0353B}" srcOrd="3" destOrd="0" presId="urn:microsoft.com/office/officeart/2005/8/layout/lProcess2"/>
    <dgm:cxn modelId="{FFB55B7A-89E5-4A4C-B928-D3C06A00A2D0}" type="presParOf" srcId="{D1D132B1-C811-4EA3-81CD-8A5D77B3E492}" destId="{66DAC60F-7ABA-44D1-A8E8-374E1CADA1CD}" srcOrd="4" destOrd="0" presId="urn:microsoft.com/office/officeart/2005/8/layout/lProcess2"/>
    <dgm:cxn modelId="{AAB57EBE-4F28-4E46-8B13-3F81B4DBB4EC}" type="presParOf" srcId="{D1D132B1-C811-4EA3-81CD-8A5D77B3E492}" destId="{035B650A-6BF9-45F9-9BBA-60D95FFDC44B}" srcOrd="5" destOrd="0" presId="urn:microsoft.com/office/officeart/2005/8/layout/lProcess2"/>
    <dgm:cxn modelId="{A1F42D8A-A2B5-4CAB-A3CC-61D7D7EC639F}" type="presParOf" srcId="{D1D132B1-C811-4EA3-81CD-8A5D77B3E492}" destId="{78C9B9D3-9EE2-4231-8450-3D4486BF1C79}" srcOrd="6" destOrd="0" presId="urn:microsoft.com/office/officeart/2005/8/layout/lProcess2"/>
    <dgm:cxn modelId="{6A7DB012-68C4-43C8-82C6-7404C0529247}" type="presParOf" srcId="{129994DE-BD11-4C03-AB8F-CF20941F54D8}" destId="{511FFDFB-FD0C-49FC-8058-8E849E6F3C60}" srcOrd="1" destOrd="0" presId="urn:microsoft.com/office/officeart/2005/8/layout/lProcess2"/>
    <dgm:cxn modelId="{970C2F2A-1EAF-4AFF-B389-0BC3CD2E5F77}" type="presParOf" srcId="{129994DE-BD11-4C03-AB8F-CF20941F54D8}" destId="{A1214D0C-098C-49AD-9E22-726786EB1B64}" srcOrd="2" destOrd="0" presId="urn:microsoft.com/office/officeart/2005/8/layout/lProcess2"/>
    <dgm:cxn modelId="{870AEEBC-EEF8-4FCD-AF1F-A8D24A905F29}" type="presParOf" srcId="{A1214D0C-098C-49AD-9E22-726786EB1B64}" destId="{0F698616-B308-4829-96C7-1147A3B874DE}" srcOrd="0" destOrd="0" presId="urn:microsoft.com/office/officeart/2005/8/layout/lProcess2"/>
    <dgm:cxn modelId="{1E046EAE-1965-4452-A8A8-DF0918491BD8}" type="presParOf" srcId="{A1214D0C-098C-49AD-9E22-726786EB1B64}" destId="{C734D807-34F8-4C26-A0D0-3CF0E962C230}" srcOrd="1" destOrd="0" presId="urn:microsoft.com/office/officeart/2005/8/layout/lProcess2"/>
    <dgm:cxn modelId="{4D096BA4-99D1-449C-BB97-AE3DD8218813}" type="presParOf" srcId="{A1214D0C-098C-49AD-9E22-726786EB1B64}" destId="{F8F4A0E1-5A8C-40AC-9F80-6EE429CA2A8D}" srcOrd="2" destOrd="0" presId="urn:microsoft.com/office/officeart/2005/8/layout/lProcess2"/>
    <dgm:cxn modelId="{6DEC3837-3995-4B03-879E-4EA487CB2F3B}" type="presParOf" srcId="{F8F4A0E1-5A8C-40AC-9F80-6EE429CA2A8D}" destId="{FF215A44-62D1-4422-A942-23F460A570E1}" srcOrd="0" destOrd="0" presId="urn:microsoft.com/office/officeart/2005/8/layout/lProcess2"/>
    <dgm:cxn modelId="{FD061757-5955-40DF-BA3A-3AE4DA70FA44}" type="presParOf" srcId="{FF215A44-62D1-4422-A942-23F460A570E1}" destId="{E2A3934A-2959-48A4-A60B-F7DC3BF7F2AA}" srcOrd="0" destOrd="0" presId="urn:microsoft.com/office/officeart/2005/8/layout/lProcess2"/>
    <dgm:cxn modelId="{7E8D3C06-3243-47C9-9CED-C2C27DB9C501}" type="presParOf" srcId="{FF215A44-62D1-4422-A942-23F460A570E1}" destId="{980DA42C-2D1C-4FBA-B3F1-BE49A358378E}" srcOrd="1" destOrd="0" presId="urn:microsoft.com/office/officeart/2005/8/layout/lProcess2"/>
    <dgm:cxn modelId="{1B354B0F-C875-4224-8A0B-A23CD96E7038}" type="presParOf" srcId="{FF215A44-62D1-4422-A942-23F460A570E1}" destId="{402BF4E1-FC33-42C7-8C26-A61A7167C67E}" srcOrd="2" destOrd="0" presId="urn:microsoft.com/office/officeart/2005/8/layout/lProcess2"/>
    <dgm:cxn modelId="{E4549B88-7FB3-4F27-AE43-99245F42A494}" type="presParOf" srcId="{FF215A44-62D1-4422-A942-23F460A570E1}" destId="{8AC77E51-E59A-48D8-A736-5A0E0B3FA275}" srcOrd="3" destOrd="0" presId="urn:microsoft.com/office/officeart/2005/8/layout/lProcess2"/>
    <dgm:cxn modelId="{24263399-710E-4C50-9D4A-DF170ABD3131}" type="presParOf" srcId="{FF215A44-62D1-4422-A942-23F460A570E1}" destId="{4BF8DB0A-1547-429C-A2F5-6FF8065B95BA}" srcOrd="4" destOrd="0" presId="urn:microsoft.com/office/officeart/2005/8/layout/lProcess2"/>
    <dgm:cxn modelId="{614AF2E3-59A2-4678-8BE5-48080F10BBD6}" type="presParOf" srcId="{129994DE-BD11-4C03-AB8F-CF20941F54D8}" destId="{4BB8457E-0E0A-4B45-B079-D7467B1E8C66}" srcOrd="3" destOrd="0" presId="urn:microsoft.com/office/officeart/2005/8/layout/lProcess2"/>
    <dgm:cxn modelId="{57A0AE17-21F8-4F91-999D-0041800AA107}" type="presParOf" srcId="{129994DE-BD11-4C03-AB8F-CF20941F54D8}" destId="{4A020577-1B36-45D4-B6A6-76C8960778DC}" srcOrd="4" destOrd="0" presId="urn:microsoft.com/office/officeart/2005/8/layout/lProcess2"/>
    <dgm:cxn modelId="{4180887B-1EEE-45AE-AD02-B6FFE84E0753}" type="presParOf" srcId="{4A020577-1B36-45D4-B6A6-76C8960778DC}" destId="{C6627CE0-7FB9-45BF-B1C3-352C3124030D}" srcOrd="0" destOrd="0" presId="urn:microsoft.com/office/officeart/2005/8/layout/lProcess2"/>
    <dgm:cxn modelId="{A0DB007C-720B-4C04-AD0E-976832107EDA}" type="presParOf" srcId="{4A020577-1B36-45D4-B6A6-76C8960778DC}" destId="{AF8F98C3-4519-4EF8-917D-1F21A81D16E9}" srcOrd="1" destOrd="0" presId="urn:microsoft.com/office/officeart/2005/8/layout/lProcess2"/>
    <dgm:cxn modelId="{FF81CE28-3141-4EF8-AD3A-384A3C889EAD}" type="presParOf" srcId="{4A020577-1B36-45D4-B6A6-76C8960778DC}" destId="{BDF077E8-8818-44FD-9948-38C067CE00CF}" srcOrd="2" destOrd="0" presId="urn:microsoft.com/office/officeart/2005/8/layout/lProcess2"/>
    <dgm:cxn modelId="{35A75E40-E9A5-4A2D-BB58-B00A9A482338}" type="presParOf" srcId="{BDF077E8-8818-44FD-9948-38C067CE00CF}" destId="{9987FFBE-60E7-422A-BC3D-8E30BEB7DEED}" srcOrd="0" destOrd="0" presId="urn:microsoft.com/office/officeart/2005/8/layout/lProcess2"/>
    <dgm:cxn modelId="{43C94DFC-ECF4-4A05-B45B-9259FF11754C}" type="presParOf" srcId="{9987FFBE-60E7-422A-BC3D-8E30BEB7DEED}" destId="{3C19A206-E290-4993-BF6B-4F88DFE277F2}" srcOrd="0" destOrd="0" presId="urn:microsoft.com/office/officeart/2005/8/layout/lProcess2"/>
    <dgm:cxn modelId="{F5CC8B9D-0855-4D2E-9328-7E76B4EBFEF2}" type="presParOf" srcId="{9987FFBE-60E7-422A-BC3D-8E30BEB7DEED}" destId="{6FBFDB0B-A50D-4AA8-9FFC-141CD89E5BA0}" srcOrd="1" destOrd="0" presId="urn:microsoft.com/office/officeart/2005/8/layout/lProcess2"/>
    <dgm:cxn modelId="{7603F84D-B8F6-4B3C-B642-FB49990BB59B}" type="presParOf" srcId="{9987FFBE-60E7-422A-BC3D-8E30BEB7DEED}" destId="{41777610-A62D-4776-A305-9159ACC80AFE}" srcOrd="2" destOrd="0" presId="urn:microsoft.com/office/officeart/2005/8/layout/lProcess2"/>
    <dgm:cxn modelId="{57E04BB1-E3A8-414A-9437-E98BAFA93D01}" type="presParOf" srcId="{129994DE-BD11-4C03-AB8F-CF20941F54D8}" destId="{F9D8D707-CFAA-4628-96F8-15831B821268}" srcOrd="5" destOrd="0" presId="urn:microsoft.com/office/officeart/2005/8/layout/lProcess2"/>
    <dgm:cxn modelId="{3F9A5776-21EB-4B8A-9D95-FD8678D36740}" type="presParOf" srcId="{129994DE-BD11-4C03-AB8F-CF20941F54D8}" destId="{74F7168B-F833-4FE4-86B8-341A6167AE66}" srcOrd="6" destOrd="0" presId="urn:microsoft.com/office/officeart/2005/8/layout/lProcess2"/>
    <dgm:cxn modelId="{90E65117-306D-4FCE-8828-9EB149A82752}" type="presParOf" srcId="{74F7168B-F833-4FE4-86B8-341A6167AE66}" destId="{9CDE8EF7-94C2-4652-A18C-88AD6AAF1B9A}" srcOrd="0" destOrd="0" presId="urn:microsoft.com/office/officeart/2005/8/layout/lProcess2"/>
    <dgm:cxn modelId="{AAEF77FA-AAD5-4E4D-8FB4-2BE5B958C561}" type="presParOf" srcId="{74F7168B-F833-4FE4-86B8-341A6167AE66}" destId="{E7B7C5CF-583C-4AB9-BAB9-6C745416BBAA}" srcOrd="1" destOrd="0" presId="urn:microsoft.com/office/officeart/2005/8/layout/lProcess2"/>
    <dgm:cxn modelId="{11185766-47AD-42B6-AEA1-8EA883F7BC7F}" type="presParOf" srcId="{74F7168B-F833-4FE4-86B8-341A6167AE66}" destId="{2180F7F3-FB29-4044-8DF5-687AA924B35F}" srcOrd="2" destOrd="0" presId="urn:microsoft.com/office/officeart/2005/8/layout/lProcess2"/>
    <dgm:cxn modelId="{D73B53A3-7963-46DA-A24B-C8677C7372C4}" type="presParOf" srcId="{2180F7F3-FB29-4044-8DF5-687AA924B35F}" destId="{6E06DA35-745B-4107-8C83-C539CA3C8846}" srcOrd="0" destOrd="0" presId="urn:microsoft.com/office/officeart/2005/8/layout/lProcess2"/>
    <dgm:cxn modelId="{D9B6110D-074B-4070-A01D-E694CD646FD6}" type="presParOf" srcId="{6E06DA35-745B-4107-8C83-C539CA3C8846}" destId="{1D419C35-86D0-4D40-A384-D1377FF28DF3}" srcOrd="0" destOrd="0" presId="urn:microsoft.com/office/officeart/2005/8/layout/lProcess2"/>
    <dgm:cxn modelId="{FB2E20CD-EBA4-4848-AB72-AFC589475C37}" type="presParOf" srcId="{6E06DA35-745B-4107-8C83-C539CA3C8846}" destId="{214EB9E4-29C7-4A6D-80E7-12533BCF99A5}" srcOrd="1" destOrd="0" presId="urn:microsoft.com/office/officeart/2005/8/layout/lProcess2"/>
    <dgm:cxn modelId="{0791E6F5-C454-481D-8125-6E4B02DDA7E1}" type="presParOf" srcId="{6E06DA35-745B-4107-8C83-C539CA3C8846}" destId="{E5908A8E-79A4-4EE3-AE62-6F2DCCBEC1C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832744-3904-48F8-A915-DEAE7EDA9EC8}" type="doc">
      <dgm:prSet loTypeId="urn:microsoft.com/office/officeart/2005/8/layout/list1" loCatId="list" qsTypeId="urn:microsoft.com/office/officeart/2005/8/quickstyle/simple5" qsCatId="simple" csTypeId="urn:microsoft.com/office/officeart/2005/8/colors/accent0_2" csCatId="mainScheme" phldr="1"/>
      <dgm:spPr/>
      <dgm:t>
        <a:bodyPr/>
        <a:lstStyle/>
        <a:p>
          <a:endParaRPr lang="en-US"/>
        </a:p>
      </dgm:t>
    </dgm:pt>
    <dgm:pt modelId="{520856A4-39CE-4487-B850-2802A45F1E71}">
      <dgm:prSet phldrT="[Text]"/>
      <dgm:spPr/>
      <dgm:t>
        <a:bodyPr/>
        <a:lstStyle/>
        <a:p>
          <a:r>
            <a:rPr lang="en-US" dirty="0"/>
            <a:t>Physical Capacity</a:t>
          </a:r>
        </a:p>
      </dgm:t>
    </dgm:pt>
    <dgm:pt modelId="{C225F9F4-6B59-4C29-BDAB-7D1FABE4AD76}" type="parTrans" cxnId="{8A8E84D1-C875-4B8C-971D-4CB42A1864E8}">
      <dgm:prSet/>
      <dgm:spPr/>
      <dgm:t>
        <a:bodyPr/>
        <a:lstStyle/>
        <a:p>
          <a:endParaRPr lang="en-US"/>
        </a:p>
      </dgm:t>
    </dgm:pt>
    <dgm:pt modelId="{353C7E9F-F03E-402F-93D9-0708F84A3B34}" type="sibTrans" cxnId="{8A8E84D1-C875-4B8C-971D-4CB42A1864E8}">
      <dgm:prSet/>
      <dgm:spPr/>
      <dgm:t>
        <a:bodyPr/>
        <a:lstStyle/>
        <a:p>
          <a:endParaRPr lang="en-US"/>
        </a:p>
      </dgm:t>
    </dgm:pt>
    <dgm:pt modelId="{2F338D89-A75B-4A26-8AA5-A60792C5F65C}">
      <dgm:prSet phldrT="[Text]"/>
      <dgm:spPr/>
      <dgm:t>
        <a:bodyPr/>
        <a:lstStyle/>
        <a:p>
          <a:r>
            <a:rPr lang="en-US" dirty="0"/>
            <a:t>Electrical Capacity</a:t>
          </a:r>
        </a:p>
      </dgm:t>
    </dgm:pt>
    <dgm:pt modelId="{DAB540E7-F193-47DB-811D-D959DBDF3119}" type="parTrans" cxnId="{6DA03DC5-88C0-4BF6-9E6B-9B153DB2E6C6}">
      <dgm:prSet/>
      <dgm:spPr/>
      <dgm:t>
        <a:bodyPr/>
        <a:lstStyle/>
        <a:p>
          <a:endParaRPr lang="en-US"/>
        </a:p>
      </dgm:t>
    </dgm:pt>
    <dgm:pt modelId="{86C40057-DC6B-48F0-8DB7-91A8BD34FDFE}" type="sibTrans" cxnId="{6DA03DC5-88C0-4BF6-9E6B-9B153DB2E6C6}">
      <dgm:prSet/>
      <dgm:spPr/>
      <dgm:t>
        <a:bodyPr/>
        <a:lstStyle/>
        <a:p>
          <a:endParaRPr lang="en-US"/>
        </a:p>
      </dgm:t>
    </dgm:pt>
    <dgm:pt modelId="{8988862F-FCED-42CB-AC65-A8659329E384}">
      <dgm:prSet phldrT="[Text]"/>
      <dgm:spPr/>
      <dgm:t>
        <a:bodyPr/>
        <a:lstStyle/>
        <a:p>
          <a:r>
            <a:rPr lang="en-US" dirty="0"/>
            <a:t>Location</a:t>
          </a:r>
        </a:p>
      </dgm:t>
    </dgm:pt>
    <dgm:pt modelId="{BAA565EE-A05F-4141-8498-E521ECC2F6CC}" type="parTrans" cxnId="{DED1E9BD-A5FD-46D9-8A06-ED5108AC79C8}">
      <dgm:prSet/>
      <dgm:spPr/>
      <dgm:t>
        <a:bodyPr/>
        <a:lstStyle/>
        <a:p>
          <a:endParaRPr lang="en-US"/>
        </a:p>
      </dgm:t>
    </dgm:pt>
    <dgm:pt modelId="{2F7695EB-2218-4D0F-A324-CCE93C9D1379}" type="sibTrans" cxnId="{DED1E9BD-A5FD-46D9-8A06-ED5108AC79C8}">
      <dgm:prSet/>
      <dgm:spPr/>
      <dgm:t>
        <a:bodyPr/>
        <a:lstStyle/>
        <a:p>
          <a:endParaRPr lang="en-US"/>
        </a:p>
      </dgm:t>
    </dgm:pt>
    <dgm:pt modelId="{56767EF7-5397-4239-8822-8E4A109351D8}">
      <dgm:prSet phldrT="[Text]" custT="1"/>
      <dgm:spPr/>
      <dgm:t>
        <a:bodyPr/>
        <a:lstStyle/>
        <a:p>
          <a:r>
            <a:rPr lang="en-US" sz="1600" dirty="0"/>
            <a:t>Breaker space</a:t>
          </a:r>
        </a:p>
      </dgm:t>
    </dgm:pt>
    <dgm:pt modelId="{D426642E-C08D-42B0-B681-E3BE61370BC0}" type="parTrans" cxnId="{BD6892F7-F5FD-4C15-AC93-90C70C1B31C8}">
      <dgm:prSet/>
      <dgm:spPr/>
      <dgm:t>
        <a:bodyPr/>
        <a:lstStyle/>
        <a:p>
          <a:endParaRPr lang="en-US"/>
        </a:p>
      </dgm:t>
    </dgm:pt>
    <dgm:pt modelId="{806854C8-1446-41BF-9DEB-EFAD96692AAC}" type="sibTrans" cxnId="{BD6892F7-F5FD-4C15-AC93-90C70C1B31C8}">
      <dgm:prSet/>
      <dgm:spPr/>
      <dgm:t>
        <a:bodyPr/>
        <a:lstStyle/>
        <a:p>
          <a:endParaRPr lang="en-US"/>
        </a:p>
      </dgm:t>
    </dgm:pt>
    <dgm:pt modelId="{FDBF3915-6B55-439F-BFED-B0116FC7ADB2}">
      <dgm:prSet phldrT="[Text]" custT="1"/>
      <dgm:spPr/>
      <dgm:t>
        <a:bodyPr/>
        <a:lstStyle/>
        <a:p>
          <a:r>
            <a:rPr lang="en-US" sz="1600" dirty="0"/>
            <a:t>Capacity in the local infrastructure nearest to the equipment</a:t>
          </a:r>
        </a:p>
      </dgm:t>
    </dgm:pt>
    <dgm:pt modelId="{0F50C261-023C-4769-9A9C-3E6F8ECF272A}" type="parTrans" cxnId="{42F5CF6D-219C-427C-B4C6-8C6A1AF6CB03}">
      <dgm:prSet/>
      <dgm:spPr/>
      <dgm:t>
        <a:bodyPr/>
        <a:lstStyle/>
        <a:p>
          <a:endParaRPr lang="en-US"/>
        </a:p>
      </dgm:t>
    </dgm:pt>
    <dgm:pt modelId="{1AF624E0-5F43-4EFB-AB2E-F4C179E2F8D7}" type="sibTrans" cxnId="{42F5CF6D-219C-427C-B4C6-8C6A1AF6CB03}">
      <dgm:prSet/>
      <dgm:spPr/>
      <dgm:t>
        <a:bodyPr/>
        <a:lstStyle/>
        <a:p>
          <a:endParaRPr lang="en-US"/>
        </a:p>
      </dgm:t>
    </dgm:pt>
    <dgm:pt modelId="{5E60FC33-DD49-487B-860C-D1EB642E8F2A}">
      <dgm:prSet phldrT="[Text]"/>
      <dgm:spPr/>
      <dgm:t>
        <a:bodyPr/>
        <a:lstStyle/>
        <a:p>
          <a:r>
            <a:rPr lang="en-US" dirty="0"/>
            <a:t>Building service</a:t>
          </a:r>
        </a:p>
      </dgm:t>
    </dgm:pt>
    <dgm:pt modelId="{C328E9F8-F219-4553-A835-1C03BFFFE3EE}" type="parTrans" cxnId="{3FA7C58C-E63B-4B9B-B0C2-E42591FE65E1}">
      <dgm:prSet/>
      <dgm:spPr/>
      <dgm:t>
        <a:bodyPr/>
        <a:lstStyle/>
        <a:p>
          <a:endParaRPr lang="en-US"/>
        </a:p>
      </dgm:t>
    </dgm:pt>
    <dgm:pt modelId="{D3C8F867-4E00-4B0B-9DC8-C515DFFCCE05}" type="sibTrans" cxnId="{3FA7C58C-E63B-4B9B-B0C2-E42591FE65E1}">
      <dgm:prSet/>
      <dgm:spPr/>
      <dgm:t>
        <a:bodyPr/>
        <a:lstStyle/>
        <a:p>
          <a:endParaRPr lang="en-US"/>
        </a:p>
      </dgm:t>
    </dgm:pt>
    <dgm:pt modelId="{2C93EFBD-CF04-4CD5-BC69-C95D281255E7}">
      <dgm:prSet phldrT="[Text]"/>
      <dgm:spPr/>
      <dgm:t>
        <a:bodyPr/>
        <a:lstStyle/>
        <a:p>
          <a:r>
            <a:rPr lang="en-US" dirty="0"/>
            <a:t>Transformers</a:t>
          </a:r>
        </a:p>
      </dgm:t>
    </dgm:pt>
    <dgm:pt modelId="{C0C22B09-F169-4F63-B97B-DC4CFD302BBC}" type="parTrans" cxnId="{DA5394F3-1298-45F1-B5F1-7AE25460F2AF}">
      <dgm:prSet/>
      <dgm:spPr/>
      <dgm:t>
        <a:bodyPr/>
        <a:lstStyle/>
        <a:p>
          <a:endParaRPr lang="en-US"/>
        </a:p>
      </dgm:t>
    </dgm:pt>
    <dgm:pt modelId="{E10568AB-6B7F-48F6-9E9B-82456CD978A0}" type="sibTrans" cxnId="{DA5394F3-1298-45F1-B5F1-7AE25460F2AF}">
      <dgm:prSet/>
      <dgm:spPr/>
      <dgm:t>
        <a:bodyPr/>
        <a:lstStyle/>
        <a:p>
          <a:endParaRPr lang="en-US"/>
        </a:p>
      </dgm:t>
    </dgm:pt>
    <dgm:pt modelId="{E70F0BBF-6973-422B-A01B-70BBEDCA1ED8}">
      <dgm:prSet phldrT="[Text]"/>
      <dgm:spPr/>
      <dgm:t>
        <a:bodyPr/>
        <a:lstStyle/>
        <a:p>
          <a:r>
            <a:rPr lang="en-US" dirty="0"/>
            <a:t>Panels</a:t>
          </a:r>
        </a:p>
      </dgm:t>
    </dgm:pt>
    <dgm:pt modelId="{A5E053BC-31CC-41A7-8132-F59DE33AF4E9}" type="parTrans" cxnId="{C5598D9D-340E-4F9C-A110-C5C438E204C8}">
      <dgm:prSet/>
      <dgm:spPr/>
      <dgm:t>
        <a:bodyPr/>
        <a:lstStyle/>
        <a:p>
          <a:endParaRPr lang="en-US"/>
        </a:p>
      </dgm:t>
    </dgm:pt>
    <dgm:pt modelId="{45583909-1811-4BAA-98D1-8903FD086687}" type="sibTrans" cxnId="{C5598D9D-340E-4F9C-A110-C5C438E204C8}">
      <dgm:prSet/>
      <dgm:spPr/>
      <dgm:t>
        <a:bodyPr/>
        <a:lstStyle/>
        <a:p>
          <a:endParaRPr lang="en-US"/>
        </a:p>
      </dgm:t>
    </dgm:pt>
    <dgm:pt modelId="{14D4AB2B-6B73-407C-91A2-79A6F5C08A8F}">
      <dgm:prSet phldrT="[Text]"/>
      <dgm:spPr/>
      <dgm:t>
        <a:bodyPr/>
        <a:lstStyle/>
        <a:p>
          <a:r>
            <a:rPr lang="en-US" dirty="0"/>
            <a:t>Switch gear</a:t>
          </a:r>
        </a:p>
      </dgm:t>
    </dgm:pt>
    <dgm:pt modelId="{26464E10-96DB-4B4A-B885-DC06C3920465}" type="parTrans" cxnId="{1469B556-C8EC-4F4F-951F-1F450C3277A9}">
      <dgm:prSet/>
      <dgm:spPr/>
      <dgm:t>
        <a:bodyPr/>
        <a:lstStyle/>
        <a:p>
          <a:endParaRPr lang="en-US"/>
        </a:p>
      </dgm:t>
    </dgm:pt>
    <dgm:pt modelId="{02CC7F6B-2508-4688-9558-72F42B639B59}" type="sibTrans" cxnId="{1469B556-C8EC-4F4F-951F-1F450C3277A9}">
      <dgm:prSet/>
      <dgm:spPr/>
      <dgm:t>
        <a:bodyPr/>
        <a:lstStyle/>
        <a:p>
          <a:endParaRPr lang="en-US"/>
        </a:p>
      </dgm:t>
    </dgm:pt>
    <dgm:pt modelId="{B2A6348B-05B4-4682-BBFC-488B001B9578}" type="pres">
      <dgm:prSet presAssocID="{5F832744-3904-48F8-A915-DEAE7EDA9EC8}" presName="linear" presStyleCnt="0">
        <dgm:presLayoutVars>
          <dgm:dir/>
          <dgm:animLvl val="lvl"/>
          <dgm:resizeHandles val="exact"/>
        </dgm:presLayoutVars>
      </dgm:prSet>
      <dgm:spPr/>
    </dgm:pt>
    <dgm:pt modelId="{8BED64E0-A052-4A52-B9B7-A4937F232B62}" type="pres">
      <dgm:prSet presAssocID="{520856A4-39CE-4487-B850-2802A45F1E71}" presName="parentLin" presStyleCnt="0"/>
      <dgm:spPr/>
    </dgm:pt>
    <dgm:pt modelId="{24EBDF63-9181-430D-AE77-84ACBE599D45}" type="pres">
      <dgm:prSet presAssocID="{520856A4-39CE-4487-B850-2802A45F1E71}" presName="parentLeftMargin" presStyleLbl="node1" presStyleIdx="0" presStyleCnt="3"/>
      <dgm:spPr/>
    </dgm:pt>
    <dgm:pt modelId="{55CC7FFD-C3CA-4EA6-9111-D3B0E1C3A7C5}" type="pres">
      <dgm:prSet presAssocID="{520856A4-39CE-4487-B850-2802A45F1E71}" presName="parentText" presStyleLbl="node1" presStyleIdx="0" presStyleCnt="3">
        <dgm:presLayoutVars>
          <dgm:chMax val="0"/>
          <dgm:bulletEnabled val="1"/>
        </dgm:presLayoutVars>
      </dgm:prSet>
      <dgm:spPr/>
    </dgm:pt>
    <dgm:pt modelId="{41E93157-BF28-4EC6-AE13-58BEDAA3AB99}" type="pres">
      <dgm:prSet presAssocID="{520856A4-39CE-4487-B850-2802A45F1E71}" presName="negativeSpace" presStyleCnt="0"/>
      <dgm:spPr/>
    </dgm:pt>
    <dgm:pt modelId="{E212BE71-0FB1-4A2F-94C8-6915FFAE0225}" type="pres">
      <dgm:prSet presAssocID="{520856A4-39CE-4487-B850-2802A45F1E71}" presName="childText" presStyleLbl="conFgAcc1" presStyleIdx="0" presStyleCnt="3">
        <dgm:presLayoutVars>
          <dgm:bulletEnabled val="1"/>
        </dgm:presLayoutVars>
      </dgm:prSet>
      <dgm:spPr/>
    </dgm:pt>
    <dgm:pt modelId="{149C5413-DCA1-41C9-8706-9BD25CF999FC}" type="pres">
      <dgm:prSet presAssocID="{353C7E9F-F03E-402F-93D9-0708F84A3B34}" presName="spaceBetweenRectangles" presStyleCnt="0"/>
      <dgm:spPr/>
    </dgm:pt>
    <dgm:pt modelId="{4FE09F23-92E0-4D2C-B069-026B1FC91E12}" type="pres">
      <dgm:prSet presAssocID="{2F338D89-A75B-4A26-8AA5-A60792C5F65C}" presName="parentLin" presStyleCnt="0"/>
      <dgm:spPr/>
    </dgm:pt>
    <dgm:pt modelId="{B5091D04-080E-4850-8E35-DB9C49672A7F}" type="pres">
      <dgm:prSet presAssocID="{2F338D89-A75B-4A26-8AA5-A60792C5F65C}" presName="parentLeftMargin" presStyleLbl="node1" presStyleIdx="0" presStyleCnt="3"/>
      <dgm:spPr/>
    </dgm:pt>
    <dgm:pt modelId="{325DD4CF-6D80-4891-A36A-0797BBD7F31C}" type="pres">
      <dgm:prSet presAssocID="{2F338D89-A75B-4A26-8AA5-A60792C5F65C}" presName="parentText" presStyleLbl="node1" presStyleIdx="1" presStyleCnt="3">
        <dgm:presLayoutVars>
          <dgm:chMax val="0"/>
          <dgm:bulletEnabled val="1"/>
        </dgm:presLayoutVars>
      </dgm:prSet>
      <dgm:spPr/>
    </dgm:pt>
    <dgm:pt modelId="{C343FA8B-3E08-4AD4-8BC6-4F58EC6AE60B}" type="pres">
      <dgm:prSet presAssocID="{2F338D89-A75B-4A26-8AA5-A60792C5F65C}" presName="negativeSpace" presStyleCnt="0"/>
      <dgm:spPr/>
    </dgm:pt>
    <dgm:pt modelId="{E288A0C7-7B1A-479E-AC41-9F3BC165CCAE}" type="pres">
      <dgm:prSet presAssocID="{2F338D89-A75B-4A26-8AA5-A60792C5F65C}" presName="childText" presStyleLbl="conFgAcc1" presStyleIdx="1" presStyleCnt="3">
        <dgm:presLayoutVars>
          <dgm:bulletEnabled val="1"/>
        </dgm:presLayoutVars>
      </dgm:prSet>
      <dgm:spPr/>
    </dgm:pt>
    <dgm:pt modelId="{D13041A4-316F-4F71-9FCB-5C5037049FC8}" type="pres">
      <dgm:prSet presAssocID="{86C40057-DC6B-48F0-8DB7-91A8BD34FDFE}" presName="spaceBetweenRectangles" presStyleCnt="0"/>
      <dgm:spPr/>
    </dgm:pt>
    <dgm:pt modelId="{7FB96603-EFFC-49FC-BD1B-6AA881BC7B58}" type="pres">
      <dgm:prSet presAssocID="{8988862F-FCED-42CB-AC65-A8659329E384}" presName="parentLin" presStyleCnt="0"/>
      <dgm:spPr/>
    </dgm:pt>
    <dgm:pt modelId="{A1EA4FAC-B3B7-4CE8-B6F9-A4D93CE2CC8E}" type="pres">
      <dgm:prSet presAssocID="{8988862F-FCED-42CB-AC65-A8659329E384}" presName="parentLeftMargin" presStyleLbl="node1" presStyleIdx="1" presStyleCnt="3"/>
      <dgm:spPr/>
    </dgm:pt>
    <dgm:pt modelId="{19FAD14B-90AA-4FCA-953E-D68F9C0AE4A0}" type="pres">
      <dgm:prSet presAssocID="{8988862F-FCED-42CB-AC65-A8659329E384}" presName="parentText" presStyleLbl="node1" presStyleIdx="2" presStyleCnt="3">
        <dgm:presLayoutVars>
          <dgm:chMax val="0"/>
          <dgm:bulletEnabled val="1"/>
        </dgm:presLayoutVars>
      </dgm:prSet>
      <dgm:spPr/>
    </dgm:pt>
    <dgm:pt modelId="{7B55AD61-4550-45E5-AD10-26EB19DA654D}" type="pres">
      <dgm:prSet presAssocID="{8988862F-FCED-42CB-AC65-A8659329E384}" presName="negativeSpace" presStyleCnt="0"/>
      <dgm:spPr/>
    </dgm:pt>
    <dgm:pt modelId="{89CDA65A-F6BF-4408-8E51-CF6A9CE4A42A}" type="pres">
      <dgm:prSet presAssocID="{8988862F-FCED-42CB-AC65-A8659329E384}" presName="childText" presStyleLbl="conFgAcc1" presStyleIdx="2" presStyleCnt="3">
        <dgm:presLayoutVars>
          <dgm:bulletEnabled val="1"/>
        </dgm:presLayoutVars>
      </dgm:prSet>
      <dgm:spPr/>
    </dgm:pt>
  </dgm:ptLst>
  <dgm:cxnLst>
    <dgm:cxn modelId="{BA41B810-6FC4-4C2F-A338-D698F7FC4574}" type="presOf" srcId="{5E60FC33-DD49-487B-860C-D1EB642E8F2A}" destId="{E288A0C7-7B1A-479E-AC41-9F3BC165CCAE}" srcOrd="0" destOrd="0" presId="urn:microsoft.com/office/officeart/2005/8/layout/list1"/>
    <dgm:cxn modelId="{C3024021-609D-47E2-9ECE-43E6D33984D4}" type="presOf" srcId="{56767EF7-5397-4239-8822-8E4A109351D8}" destId="{E212BE71-0FB1-4A2F-94C8-6915FFAE0225}" srcOrd="0" destOrd="0" presId="urn:microsoft.com/office/officeart/2005/8/layout/list1"/>
    <dgm:cxn modelId="{8833252A-2635-4695-A0F4-C6C7637EB277}" type="presOf" srcId="{520856A4-39CE-4487-B850-2802A45F1E71}" destId="{24EBDF63-9181-430D-AE77-84ACBE599D45}" srcOrd="0" destOrd="0" presId="urn:microsoft.com/office/officeart/2005/8/layout/list1"/>
    <dgm:cxn modelId="{C0C8D63A-D9A4-4BCC-8DCC-55372DD32BE7}" type="presOf" srcId="{FDBF3915-6B55-439F-BFED-B0116FC7ADB2}" destId="{89CDA65A-F6BF-4408-8E51-CF6A9CE4A42A}" srcOrd="0" destOrd="0" presId="urn:microsoft.com/office/officeart/2005/8/layout/list1"/>
    <dgm:cxn modelId="{8E6D183C-30B8-4510-B685-C1ACB835F3D6}" type="presOf" srcId="{E70F0BBF-6973-422B-A01B-70BBEDCA1ED8}" destId="{E288A0C7-7B1A-479E-AC41-9F3BC165CCAE}" srcOrd="0" destOrd="3" presId="urn:microsoft.com/office/officeart/2005/8/layout/list1"/>
    <dgm:cxn modelId="{61134D65-F099-45EE-8091-0EEC041C5F55}" type="presOf" srcId="{5F832744-3904-48F8-A915-DEAE7EDA9EC8}" destId="{B2A6348B-05B4-4682-BBFC-488B001B9578}" srcOrd="0" destOrd="0" presId="urn:microsoft.com/office/officeart/2005/8/layout/list1"/>
    <dgm:cxn modelId="{D51D9068-3A92-4725-A94F-37C8E24F2C2A}" type="presOf" srcId="{2C93EFBD-CF04-4CD5-BC69-C95D281255E7}" destId="{E288A0C7-7B1A-479E-AC41-9F3BC165CCAE}" srcOrd="0" destOrd="1" presId="urn:microsoft.com/office/officeart/2005/8/layout/list1"/>
    <dgm:cxn modelId="{2875924C-7844-475D-AF4D-18825ADF2C87}" type="presOf" srcId="{2F338D89-A75B-4A26-8AA5-A60792C5F65C}" destId="{325DD4CF-6D80-4891-A36A-0797BBD7F31C}" srcOrd="1" destOrd="0" presId="urn:microsoft.com/office/officeart/2005/8/layout/list1"/>
    <dgm:cxn modelId="{42F5CF6D-219C-427C-B4C6-8C6A1AF6CB03}" srcId="{8988862F-FCED-42CB-AC65-A8659329E384}" destId="{FDBF3915-6B55-439F-BFED-B0116FC7ADB2}" srcOrd="0" destOrd="0" parTransId="{0F50C261-023C-4769-9A9C-3E6F8ECF272A}" sibTransId="{1AF624E0-5F43-4EFB-AB2E-F4C179E2F8D7}"/>
    <dgm:cxn modelId="{1469B556-C8EC-4F4F-951F-1F450C3277A9}" srcId="{2F338D89-A75B-4A26-8AA5-A60792C5F65C}" destId="{14D4AB2B-6B73-407C-91A2-79A6F5C08A8F}" srcOrd="2" destOrd="0" parTransId="{26464E10-96DB-4B4A-B885-DC06C3920465}" sibTransId="{02CC7F6B-2508-4688-9558-72F42B639B59}"/>
    <dgm:cxn modelId="{D0E4B182-34E8-454A-B7F7-DDA3A5F9CA2F}" type="presOf" srcId="{520856A4-39CE-4487-B850-2802A45F1E71}" destId="{55CC7FFD-C3CA-4EA6-9111-D3B0E1C3A7C5}" srcOrd="1" destOrd="0" presId="urn:microsoft.com/office/officeart/2005/8/layout/list1"/>
    <dgm:cxn modelId="{1B275C84-782E-486B-8C88-D10FD08A1EE1}" type="presOf" srcId="{2F338D89-A75B-4A26-8AA5-A60792C5F65C}" destId="{B5091D04-080E-4850-8E35-DB9C49672A7F}" srcOrd="0" destOrd="0" presId="urn:microsoft.com/office/officeart/2005/8/layout/list1"/>
    <dgm:cxn modelId="{3FA7C58C-E63B-4B9B-B0C2-E42591FE65E1}" srcId="{2F338D89-A75B-4A26-8AA5-A60792C5F65C}" destId="{5E60FC33-DD49-487B-860C-D1EB642E8F2A}" srcOrd="0" destOrd="0" parTransId="{C328E9F8-F219-4553-A835-1C03BFFFE3EE}" sibTransId="{D3C8F867-4E00-4B0B-9DC8-C515DFFCCE05}"/>
    <dgm:cxn modelId="{C5598D9D-340E-4F9C-A110-C5C438E204C8}" srcId="{2F338D89-A75B-4A26-8AA5-A60792C5F65C}" destId="{E70F0BBF-6973-422B-A01B-70BBEDCA1ED8}" srcOrd="3" destOrd="0" parTransId="{A5E053BC-31CC-41A7-8132-F59DE33AF4E9}" sibTransId="{45583909-1811-4BAA-98D1-8903FD086687}"/>
    <dgm:cxn modelId="{102B44B9-DE4B-4491-9AED-38A79EBA8D1B}" type="presOf" srcId="{8988862F-FCED-42CB-AC65-A8659329E384}" destId="{A1EA4FAC-B3B7-4CE8-B6F9-A4D93CE2CC8E}" srcOrd="0" destOrd="0" presId="urn:microsoft.com/office/officeart/2005/8/layout/list1"/>
    <dgm:cxn modelId="{DED1E9BD-A5FD-46D9-8A06-ED5108AC79C8}" srcId="{5F832744-3904-48F8-A915-DEAE7EDA9EC8}" destId="{8988862F-FCED-42CB-AC65-A8659329E384}" srcOrd="2" destOrd="0" parTransId="{BAA565EE-A05F-4141-8498-E521ECC2F6CC}" sibTransId="{2F7695EB-2218-4D0F-A324-CCE93C9D1379}"/>
    <dgm:cxn modelId="{6DA03DC5-88C0-4BF6-9E6B-9B153DB2E6C6}" srcId="{5F832744-3904-48F8-A915-DEAE7EDA9EC8}" destId="{2F338D89-A75B-4A26-8AA5-A60792C5F65C}" srcOrd="1" destOrd="0" parTransId="{DAB540E7-F193-47DB-811D-D959DBDF3119}" sibTransId="{86C40057-DC6B-48F0-8DB7-91A8BD34FDFE}"/>
    <dgm:cxn modelId="{8A8E84D1-C875-4B8C-971D-4CB42A1864E8}" srcId="{5F832744-3904-48F8-A915-DEAE7EDA9EC8}" destId="{520856A4-39CE-4487-B850-2802A45F1E71}" srcOrd="0" destOrd="0" parTransId="{C225F9F4-6B59-4C29-BDAB-7D1FABE4AD76}" sibTransId="{353C7E9F-F03E-402F-93D9-0708F84A3B34}"/>
    <dgm:cxn modelId="{A83525E0-A028-4FA7-97B6-2F3E18E3A613}" type="presOf" srcId="{14D4AB2B-6B73-407C-91A2-79A6F5C08A8F}" destId="{E288A0C7-7B1A-479E-AC41-9F3BC165CCAE}" srcOrd="0" destOrd="2" presId="urn:microsoft.com/office/officeart/2005/8/layout/list1"/>
    <dgm:cxn modelId="{DA5394F3-1298-45F1-B5F1-7AE25460F2AF}" srcId="{2F338D89-A75B-4A26-8AA5-A60792C5F65C}" destId="{2C93EFBD-CF04-4CD5-BC69-C95D281255E7}" srcOrd="1" destOrd="0" parTransId="{C0C22B09-F169-4F63-B97B-DC4CFD302BBC}" sibTransId="{E10568AB-6B7F-48F6-9E9B-82456CD978A0}"/>
    <dgm:cxn modelId="{BD6892F7-F5FD-4C15-AC93-90C70C1B31C8}" srcId="{520856A4-39CE-4487-B850-2802A45F1E71}" destId="{56767EF7-5397-4239-8822-8E4A109351D8}" srcOrd="0" destOrd="0" parTransId="{D426642E-C08D-42B0-B681-E3BE61370BC0}" sibTransId="{806854C8-1446-41BF-9DEB-EFAD96692AAC}"/>
    <dgm:cxn modelId="{53DE3AFE-5CAC-438C-97E6-F1BC77342B09}" type="presOf" srcId="{8988862F-FCED-42CB-AC65-A8659329E384}" destId="{19FAD14B-90AA-4FCA-953E-D68F9C0AE4A0}" srcOrd="1" destOrd="0" presId="urn:microsoft.com/office/officeart/2005/8/layout/list1"/>
    <dgm:cxn modelId="{81F8855B-7619-4417-85EB-DA31E52927C2}" type="presParOf" srcId="{B2A6348B-05B4-4682-BBFC-488B001B9578}" destId="{8BED64E0-A052-4A52-B9B7-A4937F232B62}" srcOrd="0" destOrd="0" presId="urn:microsoft.com/office/officeart/2005/8/layout/list1"/>
    <dgm:cxn modelId="{DD2864A8-9485-4E9D-9FC2-F48DAC7BE220}" type="presParOf" srcId="{8BED64E0-A052-4A52-B9B7-A4937F232B62}" destId="{24EBDF63-9181-430D-AE77-84ACBE599D45}" srcOrd="0" destOrd="0" presId="urn:microsoft.com/office/officeart/2005/8/layout/list1"/>
    <dgm:cxn modelId="{490CAEC9-50C7-4449-A1D1-1B29ACE27D72}" type="presParOf" srcId="{8BED64E0-A052-4A52-B9B7-A4937F232B62}" destId="{55CC7FFD-C3CA-4EA6-9111-D3B0E1C3A7C5}" srcOrd="1" destOrd="0" presId="urn:microsoft.com/office/officeart/2005/8/layout/list1"/>
    <dgm:cxn modelId="{3E62C542-03B4-4C93-8777-175F85847A97}" type="presParOf" srcId="{B2A6348B-05B4-4682-BBFC-488B001B9578}" destId="{41E93157-BF28-4EC6-AE13-58BEDAA3AB99}" srcOrd="1" destOrd="0" presId="urn:microsoft.com/office/officeart/2005/8/layout/list1"/>
    <dgm:cxn modelId="{4B5B703C-4D03-4BC2-8E97-7471E1E9B7D2}" type="presParOf" srcId="{B2A6348B-05B4-4682-BBFC-488B001B9578}" destId="{E212BE71-0FB1-4A2F-94C8-6915FFAE0225}" srcOrd="2" destOrd="0" presId="urn:microsoft.com/office/officeart/2005/8/layout/list1"/>
    <dgm:cxn modelId="{5CB4F313-0780-4C49-98DE-82AB7DF9ADE0}" type="presParOf" srcId="{B2A6348B-05B4-4682-BBFC-488B001B9578}" destId="{149C5413-DCA1-41C9-8706-9BD25CF999FC}" srcOrd="3" destOrd="0" presId="urn:microsoft.com/office/officeart/2005/8/layout/list1"/>
    <dgm:cxn modelId="{B0F8CE38-C323-4948-93AC-0D2686CBFAD3}" type="presParOf" srcId="{B2A6348B-05B4-4682-BBFC-488B001B9578}" destId="{4FE09F23-92E0-4D2C-B069-026B1FC91E12}" srcOrd="4" destOrd="0" presId="urn:microsoft.com/office/officeart/2005/8/layout/list1"/>
    <dgm:cxn modelId="{DB3A26CD-FB25-4816-A100-B679A4D59755}" type="presParOf" srcId="{4FE09F23-92E0-4D2C-B069-026B1FC91E12}" destId="{B5091D04-080E-4850-8E35-DB9C49672A7F}" srcOrd="0" destOrd="0" presId="urn:microsoft.com/office/officeart/2005/8/layout/list1"/>
    <dgm:cxn modelId="{8BBEBCAB-1273-4CAC-9C23-21217CF6FC59}" type="presParOf" srcId="{4FE09F23-92E0-4D2C-B069-026B1FC91E12}" destId="{325DD4CF-6D80-4891-A36A-0797BBD7F31C}" srcOrd="1" destOrd="0" presId="urn:microsoft.com/office/officeart/2005/8/layout/list1"/>
    <dgm:cxn modelId="{3BF44CD4-300B-42E9-B8E7-097F04E15865}" type="presParOf" srcId="{B2A6348B-05B4-4682-BBFC-488B001B9578}" destId="{C343FA8B-3E08-4AD4-8BC6-4F58EC6AE60B}" srcOrd="5" destOrd="0" presId="urn:microsoft.com/office/officeart/2005/8/layout/list1"/>
    <dgm:cxn modelId="{C525BCC5-CB70-4791-8635-0D2302BF6364}" type="presParOf" srcId="{B2A6348B-05B4-4682-BBFC-488B001B9578}" destId="{E288A0C7-7B1A-479E-AC41-9F3BC165CCAE}" srcOrd="6" destOrd="0" presId="urn:microsoft.com/office/officeart/2005/8/layout/list1"/>
    <dgm:cxn modelId="{A8C453D8-D2A6-4366-8387-74AC6715A115}" type="presParOf" srcId="{B2A6348B-05B4-4682-BBFC-488B001B9578}" destId="{D13041A4-316F-4F71-9FCB-5C5037049FC8}" srcOrd="7" destOrd="0" presId="urn:microsoft.com/office/officeart/2005/8/layout/list1"/>
    <dgm:cxn modelId="{65CCFA31-AFC9-47C3-8E99-303F76164287}" type="presParOf" srcId="{B2A6348B-05B4-4682-BBFC-488B001B9578}" destId="{7FB96603-EFFC-49FC-BD1B-6AA881BC7B58}" srcOrd="8" destOrd="0" presId="urn:microsoft.com/office/officeart/2005/8/layout/list1"/>
    <dgm:cxn modelId="{7D705321-51BA-497C-A1E1-B1E379B76300}" type="presParOf" srcId="{7FB96603-EFFC-49FC-BD1B-6AA881BC7B58}" destId="{A1EA4FAC-B3B7-4CE8-B6F9-A4D93CE2CC8E}" srcOrd="0" destOrd="0" presId="urn:microsoft.com/office/officeart/2005/8/layout/list1"/>
    <dgm:cxn modelId="{A9F5C820-3FF2-4015-9DDD-A182EB90B92B}" type="presParOf" srcId="{7FB96603-EFFC-49FC-BD1B-6AA881BC7B58}" destId="{19FAD14B-90AA-4FCA-953E-D68F9C0AE4A0}" srcOrd="1" destOrd="0" presId="urn:microsoft.com/office/officeart/2005/8/layout/list1"/>
    <dgm:cxn modelId="{C889EA0D-6A24-44DB-A7EC-B5D691C3A901}" type="presParOf" srcId="{B2A6348B-05B4-4682-BBFC-488B001B9578}" destId="{7B55AD61-4550-45E5-AD10-26EB19DA654D}" srcOrd="9" destOrd="0" presId="urn:microsoft.com/office/officeart/2005/8/layout/list1"/>
    <dgm:cxn modelId="{758E251C-1BA7-4F59-BDFD-5403E0D57C73}" type="presParOf" srcId="{B2A6348B-05B4-4682-BBFC-488B001B9578}" destId="{89CDA65A-F6BF-4408-8E51-CF6A9CE4A42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Approach</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a:effectLst>
          <a:glow rad="228600">
            <a:srgbClr val="4CD3FF">
              <a:alpha val="40000"/>
            </a:srgbClr>
          </a:glow>
        </a:effectLst>
      </dgm:spPr>
      <dgm:t>
        <a:bodyPr/>
        <a:lstStyle/>
        <a:p>
          <a:r>
            <a:rPr lang="en-US" dirty="0"/>
            <a:t>Installation &amp; Operation</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DAFA3796-9841-4D65-B6F1-C80997860D45}">
      <dgm:prSet phldrT="[Text]"/>
      <dgm:spPr>
        <a:effectLst/>
      </dgm:spPr>
      <dgm:t>
        <a:bodyPr/>
        <a:lstStyle/>
        <a:p>
          <a:r>
            <a:rPr lang="en-US" dirty="0"/>
            <a:t>Designing &amp; Sizing</a:t>
          </a:r>
        </a:p>
      </dgm:t>
    </dgm:pt>
    <dgm:pt modelId="{53CC6210-72B3-45C5-B234-22E021E134F4}" type="parTrans" cxnId="{8F69DD46-4F37-439F-B5E0-1066BEA2E01B}">
      <dgm:prSet/>
      <dgm:spPr/>
      <dgm:t>
        <a:bodyPr/>
        <a:lstStyle/>
        <a:p>
          <a:endParaRPr lang="en-US"/>
        </a:p>
      </dgm:t>
    </dgm:pt>
    <dgm:pt modelId="{9B1C6FA3-B69C-4899-96A8-F909F61778E2}" type="sibTrans" cxnId="{8F69DD46-4F37-439F-B5E0-1066BEA2E01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4"/>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5">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4"/>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5">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65EA685E-3CF6-451F-AA7A-DF6CD1DD9D8F}" type="pres">
      <dgm:prSet presAssocID="{53CC6210-72B3-45C5-B234-22E021E134F4}" presName="Name25" presStyleLbl="parChTrans1D1" presStyleIdx="2" presStyleCnt="4"/>
      <dgm:spPr/>
    </dgm:pt>
    <dgm:pt modelId="{E0685754-FE76-4474-A73A-CD89C174B7CE}" type="pres">
      <dgm:prSet presAssocID="{DAFA3796-9841-4D65-B6F1-C80997860D45}" presName="node" presStyleCnt="0"/>
      <dgm:spPr/>
    </dgm:pt>
    <dgm:pt modelId="{DF25B186-8B50-4889-B8AE-C1368F5F2570}" type="pres">
      <dgm:prSet presAssocID="{DAFA3796-9841-4D65-B6F1-C80997860D45}" presName="parentNode" presStyleLbl="node1" presStyleIdx="3" presStyleCnt="5">
        <dgm:presLayoutVars>
          <dgm:chMax val="1"/>
          <dgm:bulletEnabled val="1"/>
        </dgm:presLayoutVars>
      </dgm:prSet>
      <dgm:spPr/>
    </dgm:pt>
    <dgm:pt modelId="{49909D8C-9D23-411E-92FB-BEAE5ECE4685}" type="pres">
      <dgm:prSet presAssocID="{DAFA3796-9841-4D65-B6F1-C80997860D45}"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3"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4" presStyleCnt="5">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8F69DD46-4F37-439F-B5E0-1066BEA2E01B}" srcId="{4E536EC7-1B67-41CF-8024-1599ED4B5CF0}" destId="{DAFA3796-9841-4D65-B6F1-C80997860D45}" srcOrd="2" destOrd="0" parTransId="{53CC6210-72B3-45C5-B234-22E021E134F4}" sibTransId="{9B1C6FA3-B69C-4899-96A8-F909F61778E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FC649D82-966D-41E9-A947-8BF12679FA07}" type="presOf" srcId="{53CC6210-72B3-45C5-B234-22E021E134F4}" destId="{65EA685E-3CF6-451F-AA7A-DF6CD1DD9D8F}" srcOrd="0" destOrd="0" presId="urn:microsoft.com/office/officeart/2005/8/layout/radial2"/>
    <dgm:cxn modelId="{48BDF084-8E83-4477-B630-1FC8CAE718E9}" srcId="{4E536EC7-1B67-41CF-8024-1599ED4B5CF0}" destId="{D00B198E-CBB1-4695-B69F-62F7094132DF}" srcOrd="3"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F33C31AA-5262-456B-B5D6-843358469927}" type="presOf" srcId="{DAFA3796-9841-4D65-B6F1-C80997860D45}" destId="{DF25B186-8B50-4889-B8AE-C1368F5F2570}"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1DFC410-618D-4998-BAC0-BFC5301D5FA5}" type="presParOf" srcId="{9479E4F9-4CA9-4598-8A38-F9213B343B45}" destId="{65EA685E-3CF6-451F-AA7A-DF6CD1DD9D8F}" srcOrd="5" destOrd="0" presId="urn:microsoft.com/office/officeart/2005/8/layout/radial2"/>
    <dgm:cxn modelId="{0C6F10CC-E64E-4B75-BCDE-80DAA75EE901}" type="presParOf" srcId="{9479E4F9-4CA9-4598-8A38-F9213B343B45}" destId="{E0685754-FE76-4474-A73A-CD89C174B7CE}" srcOrd="6" destOrd="0" presId="urn:microsoft.com/office/officeart/2005/8/layout/radial2"/>
    <dgm:cxn modelId="{9BB287FF-1998-4724-8761-680920FF5E9D}" type="presParOf" srcId="{E0685754-FE76-4474-A73A-CD89C174B7CE}" destId="{DF25B186-8B50-4889-B8AE-C1368F5F2570}" srcOrd="0" destOrd="0" presId="urn:microsoft.com/office/officeart/2005/8/layout/radial2"/>
    <dgm:cxn modelId="{46E57DA1-FE31-4A21-9BAE-15404E134CDC}" type="presParOf" srcId="{E0685754-FE76-4474-A73A-CD89C174B7CE}" destId="{49909D8C-9D23-411E-92FB-BEAE5ECE4685}" srcOrd="1" destOrd="0" presId="urn:microsoft.com/office/officeart/2005/8/layout/radial2"/>
    <dgm:cxn modelId="{DB907252-6949-4290-AA04-999A926A2D80}" type="presParOf" srcId="{9479E4F9-4CA9-4598-8A38-F9213B343B45}" destId="{B1308E82-31BC-455C-BE04-BB7EE6754842}" srcOrd="7" destOrd="0" presId="urn:microsoft.com/office/officeart/2005/8/layout/radial2"/>
    <dgm:cxn modelId="{FC031C87-FC79-4F42-AADA-A790603E83E9}" type="presParOf" srcId="{9479E4F9-4CA9-4598-8A38-F9213B343B45}" destId="{0F19801C-CA19-49E6-9016-39FF38D2A1B7}" srcOrd="8"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a:effectLst>
      <a:glow rad="228600">
        <a:srgbClr val="00B0F0">
          <a:alpha val="40000"/>
        </a:srgb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dirty="0"/>
            <a:t>Approach</a:t>
          </a:r>
        </a:p>
      </dgm:t>
    </dgm:pt>
    <dgm:pt modelId="{E59B0222-F195-4EC6-9AEF-C12AA6A2302A}" type="parTrans" cxnId="{12832E28-6E9A-4E85-BD30-4ED6E41CABAB}">
      <dgm:prSet/>
      <dgm:spPr/>
      <dgm:t>
        <a:bodyPr/>
        <a:lstStyle/>
        <a:p>
          <a:endParaRPr lang="en-US" sz="2000"/>
        </a:p>
      </dgm:t>
    </dgm:pt>
    <dgm:pt modelId="{F7B28F8D-DB53-4CEF-AB45-120F8173F113}" type="sibTrans" cxnId="{12832E28-6E9A-4E85-BD30-4ED6E41CABAB}">
      <dgm:prSet/>
      <dgm:spPr/>
      <dgm:t>
        <a:bodyPr/>
        <a:lstStyle/>
        <a:p>
          <a:endParaRPr lang="en-US" sz="2000"/>
        </a:p>
      </dgm:t>
    </dgm:pt>
    <dgm:pt modelId="{7CD6E4DF-6FDF-4D59-BE2D-50DB399D4B5A}">
      <dgm:prSet phldrT="[Text]" custT="1"/>
      <dgm:spPr/>
      <dgm:t>
        <a:bodyPr/>
        <a:lstStyle/>
        <a:p>
          <a:r>
            <a:rPr lang="en-US" sz="1400" dirty="0"/>
            <a:t>Heat Pumps</a:t>
          </a:r>
        </a:p>
      </dgm:t>
    </dgm:pt>
    <dgm:pt modelId="{C3C8B712-9946-4055-A4CB-E31577104FCB}" type="parTrans" cxnId="{6366F545-0CB5-4260-8E5E-26B1B094A3DF}">
      <dgm:prSet/>
      <dgm:spPr/>
      <dgm:t>
        <a:bodyPr/>
        <a:lstStyle/>
        <a:p>
          <a:endParaRPr lang="en-US" sz="2000"/>
        </a:p>
      </dgm:t>
    </dgm:pt>
    <dgm:pt modelId="{248925CC-AE30-4990-84E9-9E4B668AE0C2}" type="sibTrans" cxnId="{6366F545-0CB5-4260-8E5E-26B1B094A3DF}">
      <dgm:prSet/>
      <dgm:spPr/>
      <dgm:t>
        <a:bodyPr/>
        <a:lstStyle/>
        <a:p>
          <a:endParaRPr lang="en-US" sz="2000"/>
        </a:p>
      </dgm:t>
    </dgm:pt>
    <dgm:pt modelId="{D00B198E-CBB1-4695-B69F-62F7094132DF}">
      <dgm:prSet phldrT="[Text]" custT="1"/>
      <dgm:spPr/>
      <dgm:t>
        <a:bodyPr/>
        <a:lstStyle/>
        <a:p>
          <a:r>
            <a:rPr lang="en-US" sz="1400" dirty="0"/>
            <a:t>Designing &amp; Sizing</a:t>
          </a:r>
        </a:p>
      </dgm:t>
    </dgm:pt>
    <dgm:pt modelId="{75DFE2F9-F786-445F-8B50-9D779EBBA517}" type="parTrans" cxnId="{48BDF084-8E83-4477-B630-1FC8CAE718E9}">
      <dgm:prSet/>
      <dgm:spPr/>
      <dgm:t>
        <a:bodyPr/>
        <a:lstStyle/>
        <a:p>
          <a:endParaRPr lang="en-US" sz="2000"/>
        </a:p>
      </dgm:t>
    </dgm:pt>
    <dgm:pt modelId="{E280B3B5-5E0E-460D-877A-58077D5991DE}" type="sibTrans" cxnId="{48BDF084-8E83-4477-B630-1FC8CAE718E9}">
      <dgm:prSet/>
      <dgm:spPr/>
      <dgm:t>
        <a:bodyPr/>
        <a:lstStyle/>
        <a:p>
          <a:endParaRPr lang="en-US" sz="2000"/>
        </a:p>
      </dgm:t>
    </dgm:pt>
    <dgm:pt modelId="{7DDBE674-9D71-46EA-8FB1-69013247AF34}">
      <dgm:prSet phldrT="[Text]" custT="1"/>
      <dgm:spPr/>
      <dgm:t>
        <a:bodyPr/>
        <a:lstStyle/>
        <a:p>
          <a:r>
            <a:rPr lang="en-US" sz="1400" dirty="0"/>
            <a:t>Prerequisites</a:t>
          </a:r>
        </a:p>
      </dgm:t>
    </dgm:pt>
    <dgm:pt modelId="{7E2550EE-5994-464F-9FE4-EFE3B3497A38}" type="parTrans" cxnId="{5D6876BC-851A-4662-9E6F-0142FA7C31A4}">
      <dgm:prSet/>
      <dgm:spPr/>
      <dgm:t>
        <a:bodyPr/>
        <a:lstStyle/>
        <a:p>
          <a:endParaRPr lang="en-US" sz="2000"/>
        </a:p>
      </dgm:t>
    </dgm:pt>
    <dgm:pt modelId="{42066C8A-A665-4D1F-B8B1-CDF70EDBD021}" type="sibTrans" cxnId="{5D6876BC-851A-4662-9E6F-0142FA7C31A4}">
      <dgm:prSet/>
      <dgm:spPr/>
      <dgm:t>
        <a:bodyPr/>
        <a:lstStyle/>
        <a:p>
          <a:endParaRPr lang="en-US" sz="2000"/>
        </a:p>
      </dgm:t>
    </dgm:pt>
    <dgm:pt modelId="{758353DC-A5E0-475F-ABB0-0CF70E9A3304}">
      <dgm:prSet phldrT="[Text]" custT="1"/>
      <dgm:spPr/>
      <dgm:t>
        <a:bodyPr/>
        <a:lstStyle/>
        <a:p>
          <a:r>
            <a:rPr lang="en-US" sz="1400" dirty="0"/>
            <a:t>New construction vs retrofit</a:t>
          </a:r>
        </a:p>
      </dgm:t>
    </dgm:pt>
    <dgm:pt modelId="{7EE93634-A512-4555-B027-20531C36D616}" type="parTrans" cxnId="{F8040387-FEE2-4BCB-B71C-4649DDEC4FC7}">
      <dgm:prSet/>
      <dgm:spPr/>
      <dgm:t>
        <a:bodyPr/>
        <a:lstStyle/>
        <a:p>
          <a:endParaRPr lang="en-US" sz="2000"/>
        </a:p>
      </dgm:t>
    </dgm:pt>
    <dgm:pt modelId="{CBBD131D-6995-442D-B57D-CC81C864B8EC}" type="sibTrans" cxnId="{F8040387-FEE2-4BCB-B71C-4649DDEC4FC7}">
      <dgm:prSet/>
      <dgm:spPr/>
      <dgm:t>
        <a:bodyPr/>
        <a:lstStyle/>
        <a:p>
          <a:endParaRPr lang="en-US" sz="2000"/>
        </a:p>
      </dgm:t>
    </dgm:pt>
    <dgm:pt modelId="{BC919AD3-F41D-4E57-BB58-3563E567BBB1}">
      <dgm:prSet phldrT="[Text]" custT="1"/>
      <dgm:spPr/>
      <dgm:t>
        <a:bodyPr/>
        <a:lstStyle/>
        <a:p>
          <a:r>
            <a:rPr lang="en-US" sz="1400" dirty="0"/>
            <a:t>Selection</a:t>
          </a:r>
        </a:p>
      </dgm:t>
    </dgm:pt>
    <dgm:pt modelId="{20F6ABF6-FA1E-4D2C-8E94-C0BB1E8157D6}" type="parTrans" cxnId="{A05D1FF6-3111-4473-BB9E-56228B57438C}">
      <dgm:prSet/>
      <dgm:spPr/>
      <dgm:t>
        <a:bodyPr/>
        <a:lstStyle/>
        <a:p>
          <a:endParaRPr lang="en-US" sz="2000"/>
        </a:p>
      </dgm:t>
    </dgm:pt>
    <dgm:pt modelId="{386D6EC2-4E53-4476-888F-EB810320D7E5}" type="sibTrans" cxnId="{A05D1FF6-3111-4473-BB9E-56228B57438C}">
      <dgm:prSet/>
      <dgm:spPr/>
      <dgm:t>
        <a:bodyPr/>
        <a:lstStyle/>
        <a:p>
          <a:endParaRPr lang="en-US" sz="2000"/>
        </a:p>
      </dgm:t>
    </dgm:pt>
    <dgm:pt modelId="{5DC36556-5936-467F-9292-B35A971671C0}">
      <dgm:prSet phldrT="[Text]" custT="1"/>
      <dgm:spPr/>
      <dgm:t>
        <a:bodyPr/>
        <a:lstStyle/>
        <a:p>
          <a:r>
            <a:rPr lang="en-US" sz="1400" dirty="0"/>
            <a:t>Refrigerants</a:t>
          </a:r>
        </a:p>
      </dgm:t>
    </dgm:pt>
    <dgm:pt modelId="{133AF016-CFD9-441C-B772-ACC0A55A48D3}" type="parTrans" cxnId="{2CA5C593-A4CB-44A0-9978-82C5ABE8170B}">
      <dgm:prSet/>
      <dgm:spPr/>
      <dgm:t>
        <a:bodyPr/>
        <a:lstStyle/>
        <a:p>
          <a:endParaRPr lang="en-US"/>
        </a:p>
      </dgm:t>
    </dgm:pt>
    <dgm:pt modelId="{63AD6C3A-8152-46A5-82D7-BDF50F765929}" type="sibTrans" cxnId="{2CA5C593-A4CB-44A0-9978-82C5ABE8170B}">
      <dgm:prSet/>
      <dgm:spPr/>
      <dgm:t>
        <a:bodyPr/>
        <a:lstStyle/>
        <a:p>
          <a:endParaRPr lang="en-US"/>
        </a:p>
      </dgm:t>
    </dgm:pt>
    <dgm:pt modelId="{022479B6-C1C5-43C6-9938-E7ED2452D1AF}">
      <dgm:prSet phldrT="[Text]" custT="1"/>
      <dgm:spPr/>
      <dgm:t>
        <a:bodyPr/>
        <a:lstStyle/>
        <a:p>
          <a:r>
            <a:rPr lang="en-US" sz="1400" dirty="0"/>
            <a:t>Codes &amp; Standards</a:t>
          </a:r>
        </a:p>
      </dgm:t>
    </dgm:pt>
    <dgm:pt modelId="{ABD45C85-E039-4C68-8592-4B25DAC80B4B}" type="parTrans" cxnId="{6AC7E884-EA47-4B64-8CD3-FBEAADDC9653}">
      <dgm:prSet/>
      <dgm:spPr/>
      <dgm:t>
        <a:bodyPr/>
        <a:lstStyle/>
        <a:p>
          <a:endParaRPr lang="en-US"/>
        </a:p>
      </dgm:t>
    </dgm:pt>
    <dgm:pt modelId="{E20612A9-C4A2-48AC-B8A6-09038991083B}" type="sibTrans" cxnId="{6AC7E884-EA47-4B64-8CD3-FBEAADDC9653}">
      <dgm:prSet/>
      <dgm:spPr/>
      <dgm:t>
        <a:bodyPr/>
        <a:lstStyle/>
        <a:p>
          <a:endParaRPr lang="en-US"/>
        </a:p>
      </dgm:t>
    </dgm:pt>
    <dgm:pt modelId="{77CFA1ED-F227-493B-95DF-81742FAC997F}">
      <dgm:prSet phldrT="[Text]" custT="1"/>
      <dgm:spPr/>
      <dgm:t>
        <a:bodyPr/>
        <a:lstStyle/>
        <a:p>
          <a:endParaRPr lang="en-US" sz="1400" dirty="0"/>
        </a:p>
      </dgm:t>
    </dgm:pt>
    <dgm:pt modelId="{2C024313-D36F-48EE-97F0-3C2CEBD9A146}" type="parTrans" cxnId="{D774860A-A8CA-4B03-9866-EFE35E995877}">
      <dgm:prSet/>
      <dgm:spPr/>
      <dgm:t>
        <a:bodyPr/>
        <a:lstStyle/>
        <a:p>
          <a:endParaRPr lang="en-US"/>
        </a:p>
      </dgm:t>
    </dgm:pt>
    <dgm:pt modelId="{D36C04DE-0E7E-4846-9E3B-800629C1F75C}" type="sibTrans" cxnId="{D774860A-A8CA-4B03-9866-EFE35E995877}">
      <dgm:prSet/>
      <dgm:spPr/>
      <dgm:t>
        <a:bodyPr/>
        <a:lstStyle/>
        <a:p>
          <a:endParaRPr lang="en-US"/>
        </a:p>
      </dgm:t>
    </dgm:pt>
    <dgm:pt modelId="{9FF90473-C907-437F-8A0C-3CBA4E805987}">
      <dgm:prSet phldrT="[Text]" custT="1"/>
      <dgm:spPr/>
      <dgm:t>
        <a:bodyPr/>
        <a:lstStyle/>
        <a:p>
          <a:r>
            <a:rPr lang="en-US" sz="1400" dirty="0"/>
            <a:t>Capacity and sizing</a:t>
          </a:r>
        </a:p>
      </dgm:t>
    </dgm:pt>
    <dgm:pt modelId="{CAB9B4F4-4E27-4DCF-8023-BAA1A60494A8}" type="parTrans" cxnId="{29B02125-C9D0-472C-A7D9-E32F4C8458B0}">
      <dgm:prSet/>
      <dgm:spPr/>
      <dgm:t>
        <a:bodyPr/>
        <a:lstStyle/>
        <a:p>
          <a:endParaRPr lang="en-US"/>
        </a:p>
      </dgm:t>
    </dgm:pt>
    <dgm:pt modelId="{C5FCF601-6723-4FBA-81C5-B9D8C30048FB}" type="sibTrans" cxnId="{29B02125-C9D0-472C-A7D9-E32F4C8458B0}">
      <dgm:prSet/>
      <dgm:spPr/>
      <dgm:t>
        <a:bodyPr/>
        <a:lstStyle/>
        <a:p>
          <a:endParaRPr lang="en-US"/>
        </a:p>
      </dgm:t>
    </dgm:pt>
    <dgm:pt modelId="{390FE4FA-B32A-4593-BF3D-AB38B9367572}">
      <dgm:prSet phldrT="[Text]" custT="1"/>
      <dgm:spPr/>
      <dgm:t>
        <a:bodyPr/>
        <a:lstStyle/>
        <a:p>
          <a:r>
            <a:rPr lang="en-US" sz="1400" dirty="0"/>
            <a:t>Supplemental heat</a:t>
          </a:r>
        </a:p>
      </dgm:t>
    </dgm:pt>
    <dgm:pt modelId="{20140FE7-6CED-4463-9ECA-0118C3312853}" type="parTrans" cxnId="{1EBBC644-CD3E-4893-A9F3-E78ABED1DFCA}">
      <dgm:prSet/>
      <dgm:spPr/>
      <dgm:t>
        <a:bodyPr/>
        <a:lstStyle/>
        <a:p>
          <a:endParaRPr lang="en-US"/>
        </a:p>
      </dgm:t>
    </dgm:pt>
    <dgm:pt modelId="{972E3350-B9C4-4FBB-934C-F991C80BAF21}" type="sibTrans" cxnId="{1EBBC644-CD3E-4893-A9F3-E78ABED1DFCA}">
      <dgm:prSet/>
      <dgm:spPr/>
      <dgm:t>
        <a:bodyPr/>
        <a:lstStyle/>
        <a:p>
          <a:endParaRPr lang="en-US"/>
        </a:p>
      </dgm:t>
    </dgm:pt>
    <dgm:pt modelId="{2C78ECD4-1B3D-41E4-867D-60131474AA09}">
      <dgm:prSet phldrT="[Text]" custT="1"/>
      <dgm:spPr/>
      <dgm:t>
        <a:bodyPr/>
        <a:lstStyle/>
        <a:p>
          <a:r>
            <a:rPr lang="en-US" sz="1400" dirty="0"/>
            <a:t>Installation &amp; Operation</a:t>
          </a:r>
        </a:p>
      </dgm:t>
    </dgm:pt>
    <dgm:pt modelId="{C49E678C-7BBD-43BB-992F-9F0667B80F7A}" type="parTrans" cxnId="{47931751-EAAA-4E91-9D54-14F9A6130509}">
      <dgm:prSet/>
      <dgm:spPr/>
      <dgm:t>
        <a:bodyPr/>
        <a:lstStyle/>
        <a:p>
          <a:endParaRPr lang="en-US"/>
        </a:p>
      </dgm:t>
    </dgm:pt>
    <dgm:pt modelId="{F5A18F44-1112-4682-A96D-4D406F8C3539}" type="sibTrans" cxnId="{47931751-EAAA-4E91-9D54-14F9A6130509}">
      <dgm:prSet/>
      <dgm:spPr/>
      <dgm:t>
        <a:bodyPr/>
        <a:lstStyle/>
        <a:p>
          <a:endParaRPr lang="en-US"/>
        </a:p>
      </dgm:t>
    </dgm:pt>
    <dgm:pt modelId="{8E2E8C9E-514B-4C42-A3FD-2D987D33A4F3}">
      <dgm:prSet phldrT="[Text]" custT="1"/>
      <dgm:spPr/>
      <dgm:t>
        <a:bodyPr/>
        <a:lstStyle/>
        <a:p>
          <a:r>
            <a:rPr lang="en-US" sz="1400" dirty="0"/>
            <a:t>Retrofits</a:t>
          </a:r>
        </a:p>
      </dgm:t>
    </dgm:pt>
    <dgm:pt modelId="{3F062165-946A-40A4-B613-079808E9AB9B}" type="parTrans" cxnId="{608924B7-4EA4-4E51-90DD-892C6E727240}">
      <dgm:prSet/>
      <dgm:spPr/>
      <dgm:t>
        <a:bodyPr/>
        <a:lstStyle/>
        <a:p>
          <a:endParaRPr lang="en-US"/>
        </a:p>
      </dgm:t>
    </dgm:pt>
    <dgm:pt modelId="{BE932A8F-9997-422D-99BF-47197CECFB32}" type="sibTrans" cxnId="{608924B7-4EA4-4E51-90DD-892C6E727240}">
      <dgm:prSet/>
      <dgm:spPr/>
      <dgm:t>
        <a:bodyPr/>
        <a:lstStyle/>
        <a:p>
          <a:endParaRPr lang="en-US"/>
        </a:p>
      </dgm:t>
    </dgm:pt>
    <dgm:pt modelId="{26B10435-9BA4-488E-B2BD-3E6BEB6716F3}">
      <dgm:prSet custT="1"/>
      <dgm:spPr/>
      <dgm:t>
        <a:bodyPr/>
        <a:lstStyle/>
        <a:p>
          <a:r>
            <a:rPr lang="en-US" sz="1400" dirty="0"/>
            <a:t>Installation</a:t>
          </a:r>
        </a:p>
      </dgm:t>
    </dgm:pt>
    <dgm:pt modelId="{DEEAB59E-B8FA-4586-B1E4-4C1C0B7946B9}" type="parTrans" cxnId="{584CA43A-975B-412F-8270-264060593F86}">
      <dgm:prSet/>
      <dgm:spPr/>
      <dgm:t>
        <a:bodyPr/>
        <a:lstStyle/>
        <a:p>
          <a:endParaRPr lang="en-US"/>
        </a:p>
      </dgm:t>
    </dgm:pt>
    <dgm:pt modelId="{7F678F31-F5D8-4FAB-A2FE-49537C9CC1C2}" type="sibTrans" cxnId="{584CA43A-975B-412F-8270-264060593F86}">
      <dgm:prSet/>
      <dgm:spPr/>
      <dgm:t>
        <a:bodyPr/>
        <a:lstStyle/>
        <a:p>
          <a:endParaRPr lang="en-US"/>
        </a:p>
      </dgm:t>
    </dgm:pt>
    <dgm:pt modelId="{DD418A61-52B4-49DD-8A5A-71DC30DAB4FD}">
      <dgm:prSet custT="1"/>
      <dgm:spPr/>
      <dgm:t>
        <a:bodyPr/>
        <a:lstStyle/>
        <a:p>
          <a:r>
            <a:rPr lang="en-US" sz="1400" dirty="0"/>
            <a:t>Operation</a:t>
          </a:r>
        </a:p>
      </dgm:t>
    </dgm:pt>
    <dgm:pt modelId="{48FEFEE5-FB7D-40F1-92F7-A8280D73D7D5}" type="parTrans" cxnId="{4E6FDEC7-001A-47C1-9C56-8F9CADFB2B51}">
      <dgm:prSet/>
      <dgm:spPr/>
      <dgm:t>
        <a:bodyPr/>
        <a:lstStyle/>
        <a:p>
          <a:endParaRPr lang="en-US"/>
        </a:p>
      </dgm:t>
    </dgm:pt>
    <dgm:pt modelId="{2CA055F5-65C9-4304-AA9B-8EFB4BAA33E7}" type="sibTrans" cxnId="{4E6FDEC7-001A-47C1-9C56-8F9CADFB2B51}">
      <dgm:prSet/>
      <dgm:spPr/>
      <dgm:t>
        <a:bodyPr/>
        <a:lstStyle/>
        <a:p>
          <a:endParaRPr lang="en-US"/>
        </a:p>
      </dgm:t>
    </dgm:pt>
    <dgm:pt modelId="{43D80D54-C709-4698-9AE7-13E9AF33173E}">
      <dgm:prSet phldrT="[Text]" custT="1"/>
      <dgm:spPr/>
      <dgm:t>
        <a:bodyPr/>
        <a:lstStyle/>
        <a:p>
          <a:r>
            <a:rPr lang="en-US" sz="1400" dirty="0"/>
            <a:t>System types</a:t>
          </a:r>
        </a:p>
      </dgm:t>
    </dgm:pt>
    <dgm:pt modelId="{4876BB3C-0AA1-4DB6-A110-049F34D5A377}" type="parTrans" cxnId="{77FBC50D-A329-45F2-9C6B-D50AC0EFFE7D}">
      <dgm:prSet/>
      <dgm:spPr/>
      <dgm:t>
        <a:bodyPr/>
        <a:lstStyle/>
        <a:p>
          <a:endParaRPr lang="en-US"/>
        </a:p>
      </dgm:t>
    </dgm:pt>
    <dgm:pt modelId="{9420E036-EBDB-4A9B-8C73-4DDAA1DC8E86}" type="sibTrans" cxnId="{77FBC50D-A329-45F2-9C6B-D50AC0EFFE7D}">
      <dgm:prSet/>
      <dgm:spPr/>
      <dgm:t>
        <a:bodyPr/>
        <a:lstStyle/>
        <a:p>
          <a:endParaRPr lang="en-US"/>
        </a:p>
      </dgm:t>
    </dgm:pt>
    <dgm:pt modelId="{0533B87C-167F-4D1D-838F-81B79855E936}">
      <dgm:prSet phldrT="[Text]" custT="1"/>
      <dgm:spPr/>
      <dgm:t>
        <a:bodyPr/>
        <a:lstStyle/>
        <a:p>
          <a:r>
            <a:rPr lang="en-US" sz="1400" dirty="0"/>
            <a:t>Energy storage</a:t>
          </a:r>
        </a:p>
      </dgm:t>
    </dgm:pt>
    <dgm:pt modelId="{849833E8-86C8-4F14-8872-94769856FE9D}" type="parTrans" cxnId="{C8DFDB77-A046-4D75-8895-750B733859D6}">
      <dgm:prSet/>
      <dgm:spPr/>
      <dgm:t>
        <a:bodyPr/>
        <a:lstStyle/>
        <a:p>
          <a:endParaRPr lang="en-US"/>
        </a:p>
      </dgm:t>
    </dgm:pt>
    <dgm:pt modelId="{D2F4767D-1AD8-4D0F-9654-632D9CF81A8E}" type="sibTrans" cxnId="{C8DFDB77-A046-4D75-8895-750B733859D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rotWithShape="1">
          <a:blip xmlns:r="http://schemas.openxmlformats.org/officeDocument/2006/relationships" r:embed="rId1"/>
          <a:srcRect/>
          <a:stretch>
            <a:fillRect/>
          </a:stretch>
        </a:blipFill>
      </dgm:spPr>
    </dgm:pt>
    <dgm:pt modelId="{CE9D9BED-F3ED-425C-B811-C6CE00943D8D}" type="pres">
      <dgm:prSet presAssocID="{E59B0222-F195-4EC6-9AEF-C12AA6A2302A}" presName="Name25" presStyleLbl="parChTrans1D1" presStyleIdx="0" presStyleCnt="4"/>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5">
        <dgm:presLayoutVars>
          <dgm:chMax val="1"/>
          <dgm:bulletEnabled val="1"/>
        </dgm:presLayoutVars>
      </dgm:prSet>
      <dgm:spPr/>
    </dgm:pt>
    <dgm:pt modelId="{24470EE4-8B0D-48BE-9C1B-0E569876A1F7}" type="pres">
      <dgm:prSet presAssocID="{EFB8FD6F-ECF5-4DC1-8CAB-A4BA95EF769A}" presName="childNode" presStyleLbl="revTx" presStyleIdx="0" presStyleCnt="4">
        <dgm:presLayoutVars>
          <dgm:bulletEnabled val="1"/>
        </dgm:presLayoutVars>
      </dgm:prSet>
      <dgm:spPr/>
    </dgm:pt>
    <dgm:pt modelId="{96F24492-1036-4501-AB5D-77390995A019}" type="pres">
      <dgm:prSet presAssocID="{C3C8B712-9946-4055-A4CB-E31577104FCB}" presName="Name25" presStyleLbl="parChTrans1D1" presStyleIdx="1" presStyleCnt="4"/>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5">
        <dgm:presLayoutVars>
          <dgm:chMax val="1"/>
          <dgm:bulletEnabled val="1"/>
        </dgm:presLayoutVars>
      </dgm:prSet>
      <dgm:spPr/>
    </dgm:pt>
    <dgm:pt modelId="{1B9CBBF9-94EC-4B12-8E2A-533DF99FF4CC}" type="pres">
      <dgm:prSet presAssocID="{7CD6E4DF-6FDF-4D59-BE2D-50DB399D4B5A}" presName="childNode" presStyleLbl="revTx" presStyleIdx="1" presStyleCnt="4">
        <dgm:presLayoutVars>
          <dgm:bulletEnabled val="1"/>
        </dgm:presLayoutVars>
      </dgm:prSet>
      <dgm:spPr/>
    </dgm:pt>
    <dgm:pt modelId="{B1308E82-31BC-455C-BE04-BB7EE6754842}" type="pres">
      <dgm:prSet presAssocID="{75DFE2F9-F786-445F-8B50-9D779EBBA517}" presName="Name25" presStyleLbl="parChTrans1D1" presStyleIdx="2"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5">
        <dgm:presLayoutVars>
          <dgm:chMax val="1"/>
          <dgm:bulletEnabled val="1"/>
        </dgm:presLayoutVars>
      </dgm:prSet>
      <dgm:spPr/>
    </dgm:pt>
    <dgm:pt modelId="{D6C74FCF-33E8-4E5A-B28A-DF8538D8C8C3}" type="pres">
      <dgm:prSet presAssocID="{D00B198E-CBB1-4695-B69F-62F7094132DF}" presName="childNode" presStyleLbl="revTx" presStyleIdx="2" presStyleCnt="4">
        <dgm:presLayoutVars>
          <dgm:bulletEnabled val="1"/>
        </dgm:presLayoutVars>
      </dgm:prSet>
      <dgm:spPr/>
    </dgm:pt>
    <dgm:pt modelId="{00E83FA4-D74F-4ABA-9268-FE581699BEE0}" type="pres">
      <dgm:prSet presAssocID="{C49E678C-7BBD-43BB-992F-9F0667B80F7A}" presName="Name25" presStyleLbl="parChTrans1D1" presStyleIdx="3" presStyleCnt="4"/>
      <dgm:spPr/>
    </dgm:pt>
    <dgm:pt modelId="{5149B84E-9072-415D-8BA2-1ABFB648DD6A}" type="pres">
      <dgm:prSet presAssocID="{2C78ECD4-1B3D-41E4-867D-60131474AA09}" presName="node" presStyleCnt="0"/>
      <dgm:spPr/>
    </dgm:pt>
    <dgm:pt modelId="{E8ACC6E5-3CF5-4A2D-AC22-CC7EDC746787}" type="pres">
      <dgm:prSet presAssocID="{2C78ECD4-1B3D-41E4-867D-60131474AA09}" presName="parentNode" presStyleLbl="node1" presStyleIdx="4" presStyleCnt="5">
        <dgm:presLayoutVars>
          <dgm:chMax val="1"/>
          <dgm:bulletEnabled val="1"/>
        </dgm:presLayoutVars>
      </dgm:prSet>
      <dgm:spPr/>
    </dgm:pt>
    <dgm:pt modelId="{AE0A84B7-C52A-406C-97F9-AFCB5F10172C}" type="pres">
      <dgm:prSet presAssocID="{2C78ECD4-1B3D-41E4-867D-60131474AA09}" presName="childNode" presStyleLbl="revTx" presStyleIdx="3" presStyleCnt="4">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8DFB2C08-8CA5-4F99-916E-AFA0D7D0391C}" type="presOf" srcId="{BC919AD3-F41D-4E57-BB58-3563E567BBB1}" destId="{1B9CBBF9-94EC-4B12-8E2A-533DF99FF4CC}" srcOrd="0" destOrd="0" presId="urn:microsoft.com/office/officeart/2005/8/layout/radial2"/>
    <dgm:cxn modelId="{D774860A-A8CA-4B03-9866-EFE35E995877}" srcId="{7CD6E4DF-6FDF-4D59-BE2D-50DB399D4B5A}" destId="{77CFA1ED-F227-493B-95DF-81742FAC997F}" srcOrd="2" destOrd="0" parTransId="{2C024313-D36F-48EE-97F0-3C2CEBD9A146}" sibTransId="{D36C04DE-0E7E-4846-9E3B-800629C1F75C}"/>
    <dgm:cxn modelId="{77FBC50D-A329-45F2-9C6B-D50AC0EFFE7D}" srcId="{7CD6E4DF-6FDF-4D59-BE2D-50DB399D4B5A}" destId="{43D80D54-C709-4698-9AE7-13E9AF33173E}" srcOrd="1" destOrd="0" parTransId="{4876BB3C-0AA1-4DB6-A110-049F34D5A377}" sibTransId="{9420E036-EBDB-4A9B-8C73-4DDAA1DC8E86}"/>
    <dgm:cxn modelId="{73001417-E250-4AFD-BF0B-5C528105355F}" type="presOf" srcId="{7DDBE674-9D71-46EA-8FB1-69013247AF34}" destId="{24470EE4-8B0D-48BE-9C1B-0E569876A1F7}"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29B02125-C9D0-472C-A7D9-E32F4C8458B0}" srcId="{D00B198E-CBB1-4695-B69F-62F7094132DF}" destId="{9FF90473-C907-437F-8A0C-3CBA4E805987}" srcOrd="1" destOrd="0" parTransId="{CAB9B4F4-4E27-4DCF-8023-BAA1A60494A8}" sibTransId="{C5FCF601-6723-4FBA-81C5-B9D8C30048FB}"/>
    <dgm:cxn modelId="{12832E28-6E9A-4E85-BD30-4ED6E41CABAB}" srcId="{4E536EC7-1B67-41CF-8024-1599ED4B5CF0}" destId="{EFB8FD6F-ECF5-4DC1-8CAB-A4BA95EF769A}" srcOrd="0" destOrd="0" parTransId="{E59B0222-F195-4EC6-9AEF-C12AA6A2302A}" sibTransId="{F7B28F8D-DB53-4CEF-AB45-120F8173F113}"/>
    <dgm:cxn modelId="{417D0837-298F-4E4A-AD08-BD80F6174FEA}" type="presOf" srcId="{43D80D54-C709-4698-9AE7-13E9AF33173E}" destId="{1B9CBBF9-94EC-4B12-8E2A-533DF99FF4CC}" srcOrd="0" destOrd="1" presId="urn:microsoft.com/office/officeart/2005/8/layout/radial2"/>
    <dgm:cxn modelId="{6FA63C39-5EA9-4045-8ECC-8106FEA51D48}" type="presOf" srcId="{0533B87C-167F-4D1D-838F-81B79855E936}" destId="{D6C74FCF-33E8-4E5A-B28A-DF8538D8C8C3}" srcOrd="0" destOrd="3" presId="urn:microsoft.com/office/officeart/2005/8/layout/radial2"/>
    <dgm:cxn modelId="{584CA43A-975B-412F-8270-264060593F86}" srcId="{2C78ECD4-1B3D-41E4-867D-60131474AA09}" destId="{26B10435-9BA4-488E-B2BD-3E6BEB6716F3}" srcOrd="1" destOrd="0" parTransId="{DEEAB59E-B8FA-4586-B1E4-4C1C0B7946B9}" sibTransId="{7F678F31-F5D8-4FAB-A2FE-49537C9CC1C2}"/>
    <dgm:cxn modelId="{1EBBC644-CD3E-4893-A9F3-E78ABED1DFCA}" srcId="{D00B198E-CBB1-4695-B69F-62F7094132DF}" destId="{390FE4FA-B32A-4593-BF3D-AB38B9367572}" srcOrd="2" destOrd="0" parTransId="{20140FE7-6CED-4463-9ECA-0118C3312853}" sibTransId="{972E3350-B9C4-4FBB-934C-F991C80BAF21}"/>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7931751-EAAA-4E91-9D54-14F9A6130509}" srcId="{4E536EC7-1B67-41CF-8024-1599ED4B5CF0}" destId="{2C78ECD4-1B3D-41E4-867D-60131474AA09}" srcOrd="3" destOrd="0" parTransId="{C49E678C-7BBD-43BB-992F-9F0667B80F7A}" sibTransId="{F5A18F44-1112-4682-A96D-4D406F8C3539}"/>
    <dgm:cxn modelId="{C8DFDB77-A046-4D75-8895-750B733859D6}" srcId="{D00B198E-CBB1-4695-B69F-62F7094132DF}" destId="{0533B87C-167F-4D1D-838F-81B79855E936}" srcOrd="3" destOrd="0" parTransId="{849833E8-86C8-4F14-8872-94769856FE9D}" sibTransId="{D2F4767D-1AD8-4D0F-9654-632D9CF81A8E}"/>
    <dgm:cxn modelId="{6F906378-917D-421B-B05B-086CDC15B76E}" type="presOf" srcId="{758353DC-A5E0-475F-ABB0-0CF70E9A3304}" destId="{D6C74FCF-33E8-4E5A-B28A-DF8538D8C8C3}" srcOrd="0" destOrd="0" presId="urn:microsoft.com/office/officeart/2005/8/layout/radial2"/>
    <dgm:cxn modelId="{19B38858-5D3B-4432-8760-23A6591ECD7C}" type="presOf" srcId="{022479B6-C1C5-43C6-9938-E7ED2452D1AF}" destId="{24470EE4-8B0D-48BE-9C1B-0E569876A1F7}" srcOrd="0" destOrd="2" presId="urn:microsoft.com/office/officeart/2005/8/layout/radial2"/>
    <dgm:cxn modelId="{F37D907E-DB32-4329-AF24-D58CFFCA3EB9}" type="presOf" srcId="{26B10435-9BA4-488E-B2BD-3E6BEB6716F3}" destId="{AE0A84B7-C52A-406C-97F9-AFCB5F10172C}" srcOrd="0" destOrd="1" presId="urn:microsoft.com/office/officeart/2005/8/layout/radial2"/>
    <dgm:cxn modelId="{6AC7E884-EA47-4B64-8CD3-FBEAADDC9653}" srcId="{EFB8FD6F-ECF5-4DC1-8CAB-A4BA95EF769A}" destId="{022479B6-C1C5-43C6-9938-E7ED2452D1AF}" srcOrd="2" destOrd="0" parTransId="{ABD45C85-E039-4C68-8592-4B25DAC80B4B}" sibTransId="{E20612A9-C4A2-48AC-B8A6-09038991083B}"/>
    <dgm:cxn modelId="{48BDF084-8E83-4477-B630-1FC8CAE718E9}" srcId="{4E536EC7-1B67-41CF-8024-1599ED4B5CF0}" destId="{D00B198E-CBB1-4695-B69F-62F7094132DF}" srcOrd="2" destOrd="0" parTransId="{75DFE2F9-F786-445F-8B50-9D779EBBA517}" sibTransId="{E280B3B5-5E0E-460D-877A-58077D5991DE}"/>
    <dgm:cxn modelId="{F8040387-FEE2-4BCB-B71C-4649DDEC4FC7}" srcId="{D00B198E-CBB1-4695-B69F-62F7094132DF}" destId="{758353DC-A5E0-475F-ABB0-0CF70E9A3304}" srcOrd="0" destOrd="0" parTransId="{7EE93634-A512-4555-B027-20531C36D616}" sibTransId="{CBBD131D-6995-442D-B57D-CC81C864B8EC}"/>
    <dgm:cxn modelId="{66D46F8B-9391-42E1-A9B5-28F76A58CDC5}" type="presOf" srcId="{D00B198E-CBB1-4695-B69F-62F7094132DF}" destId="{14744396-621F-462F-9F38-71E26C82B132}" srcOrd="0" destOrd="0" presId="urn:microsoft.com/office/officeart/2005/8/layout/radial2"/>
    <dgm:cxn modelId="{2CA5C593-A4CB-44A0-9978-82C5ABE8170B}" srcId="{EFB8FD6F-ECF5-4DC1-8CAB-A4BA95EF769A}" destId="{5DC36556-5936-467F-9292-B35A971671C0}" srcOrd="1" destOrd="0" parTransId="{133AF016-CFD9-441C-B772-ACC0A55A48D3}" sibTransId="{63AD6C3A-8152-46A5-82D7-BDF50F765929}"/>
    <dgm:cxn modelId="{3101A79C-8641-4259-A01A-1A7D1BA74226}" type="presOf" srcId="{2C78ECD4-1B3D-41E4-867D-60131474AA09}" destId="{E8ACC6E5-3CF5-4A2D-AC22-CC7EDC746787}" srcOrd="0" destOrd="0" presId="urn:microsoft.com/office/officeart/2005/8/layout/radial2"/>
    <dgm:cxn modelId="{C946EFAF-7602-4A45-812B-36E3070CC283}" type="presOf" srcId="{8E2E8C9E-514B-4C42-A3FD-2D987D33A4F3}" destId="{AE0A84B7-C52A-406C-97F9-AFCB5F10172C}" srcOrd="0" destOrd="0" presId="urn:microsoft.com/office/officeart/2005/8/layout/radial2"/>
    <dgm:cxn modelId="{608924B7-4EA4-4E51-90DD-892C6E727240}" srcId="{2C78ECD4-1B3D-41E4-867D-60131474AA09}" destId="{8E2E8C9E-514B-4C42-A3FD-2D987D33A4F3}" srcOrd="0" destOrd="0" parTransId="{3F062165-946A-40A4-B613-079808E9AB9B}" sibTransId="{BE932A8F-9997-422D-99BF-47197CECFB32}"/>
    <dgm:cxn modelId="{5D6876BC-851A-4662-9E6F-0142FA7C31A4}" srcId="{EFB8FD6F-ECF5-4DC1-8CAB-A4BA95EF769A}" destId="{7DDBE674-9D71-46EA-8FB1-69013247AF34}" srcOrd="0" destOrd="0" parTransId="{7E2550EE-5994-464F-9FE4-EFE3B3497A38}" sibTransId="{42066C8A-A665-4D1F-B8B1-CDF70EDBD021}"/>
    <dgm:cxn modelId="{62684AC0-8A29-4DD2-A268-D120FA7C90ED}" type="presOf" srcId="{4E536EC7-1B67-41CF-8024-1599ED4B5CF0}" destId="{448D7482-5F3B-431D-BEBA-86CD8C96ED3D}" srcOrd="0" destOrd="0" presId="urn:microsoft.com/office/officeart/2005/8/layout/radial2"/>
    <dgm:cxn modelId="{4E6FDEC7-001A-47C1-9C56-8F9CADFB2B51}" srcId="{2C78ECD4-1B3D-41E4-867D-60131474AA09}" destId="{DD418A61-52B4-49DD-8A5A-71DC30DAB4FD}" srcOrd="2" destOrd="0" parTransId="{48FEFEE5-FB7D-40F1-92F7-A8280D73D7D5}" sibTransId="{2CA055F5-65C9-4304-AA9B-8EFB4BAA33E7}"/>
    <dgm:cxn modelId="{9562BBC8-79B5-400D-99BC-F23C0976EF5F}" type="presOf" srcId="{390FE4FA-B32A-4593-BF3D-AB38B9367572}" destId="{D6C74FCF-33E8-4E5A-B28A-DF8538D8C8C3}" srcOrd="0" destOrd="2" presId="urn:microsoft.com/office/officeart/2005/8/layout/radial2"/>
    <dgm:cxn modelId="{3D21CCD1-A581-436F-B250-8956669DBD0B}" type="presOf" srcId="{77CFA1ED-F227-493B-95DF-81742FAC997F}" destId="{1B9CBBF9-94EC-4B12-8E2A-533DF99FF4CC}" srcOrd="0" destOrd="2" presId="urn:microsoft.com/office/officeart/2005/8/layout/radial2"/>
    <dgm:cxn modelId="{5A9143D6-CDBE-4969-A55D-01E67892E5D0}" type="presOf" srcId="{9FF90473-C907-437F-8A0C-3CBA4E805987}" destId="{D6C74FCF-33E8-4E5A-B28A-DF8538D8C8C3}" srcOrd="0" destOrd="1" presId="urn:microsoft.com/office/officeart/2005/8/layout/radial2"/>
    <dgm:cxn modelId="{DA23EBD7-F879-4A61-9BF2-C2A4A19DC18F}" type="presOf" srcId="{C49E678C-7BBD-43BB-992F-9F0667B80F7A}" destId="{00E83FA4-D74F-4ABA-9268-FE581699BEE0}"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FEA7A8ED-7235-492C-9EF4-506A1C188185}" type="presOf" srcId="{DD418A61-52B4-49DD-8A5A-71DC30DAB4FD}" destId="{AE0A84B7-C52A-406C-97F9-AFCB5F10172C}" srcOrd="0" destOrd="2" presId="urn:microsoft.com/office/officeart/2005/8/layout/radial2"/>
    <dgm:cxn modelId="{A05D1FF6-3111-4473-BB9E-56228B57438C}" srcId="{7CD6E4DF-6FDF-4D59-BE2D-50DB399D4B5A}" destId="{BC919AD3-F41D-4E57-BB58-3563E567BBB1}" srcOrd="0" destOrd="0" parTransId="{20F6ABF6-FA1E-4D2C-8E94-C0BB1E8157D6}" sibTransId="{386D6EC2-4E53-4476-888F-EB810320D7E5}"/>
    <dgm:cxn modelId="{A5B824FA-C10B-45A0-AE41-A969EB672F16}" type="presOf" srcId="{5DC36556-5936-467F-9292-B35A971671C0}" destId="{24470EE4-8B0D-48BE-9C1B-0E569876A1F7}" srcOrd="0" destOrd="1"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 modelId="{6EB015C1-D359-4C6D-8753-407DDF614F79}" type="presParOf" srcId="{9479E4F9-4CA9-4598-8A38-F9213B343B45}" destId="{00E83FA4-D74F-4ABA-9268-FE581699BEE0}" srcOrd="7" destOrd="0" presId="urn:microsoft.com/office/officeart/2005/8/layout/radial2"/>
    <dgm:cxn modelId="{EFB0160F-F4DD-425C-9D9C-1A011F535546}" type="presParOf" srcId="{9479E4F9-4CA9-4598-8A38-F9213B343B45}" destId="{5149B84E-9072-415D-8BA2-1ABFB648DD6A}" srcOrd="8" destOrd="0" presId="urn:microsoft.com/office/officeart/2005/8/layout/radial2"/>
    <dgm:cxn modelId="{F5F2BD56-F268-42F1-8BFE-B798127EC5C4}" type="presParOf" srcId="{5149B84E-9072-415D-8BA2-1ABFB648DD6A}" destId="{E8ACC6E5-3CF5-4A2D-AC22-CC7EDC746787}" srcOrd="0" destOrd="0" presId="urn:microsoft.com/office/officeart/2005/8/layout/radial2"/>
    <dgm:cxn modelId="{E1ABA952-98E3-46D0-B518-88241DD24E85}" type="presParOf" srcId="{5149B84E-9072-415D-8BA2-1ABFB648DD6A}" destId="{AE0A84B7-C52A-406C-97F9-AFCB5F10172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a:glow rad="228600">
            <a:srgbClr val="4CD3FF">
              <a:alpha val="40000"/>
            </a:srgbClr>
          </a:glow>
        </a:effectLst>
      </dgm:spPr>
      <dgm:t>
        <a:bodyPr/>
        <a:lstStyle/>
        <a:p>
          <a:r>
            <a:rPr lang="en-US" dirty="0"/>
            <a:t>Approach</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Designing &amp; Sizing</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912F2D33-08CB-4066-8CC4-611BE403C7F8}">
      <dgm:prSet phldrT="[Text]"/>
      <dgm:spPr/>
      <dgm:t>
        <a:bodyPr/>
        <a:lstStyle/>
        <a:p>
          <a:r>
            <a:rPr lang="en-US" dirty="0"/>
            <a:t>Installation &amp; Operation</a:t>
          </a:r>
        </a:p>
      </dgm:t>
    </dgm:pt>
    <dgm:pt modelId="{419C9B67-C358-4F5F-8C51-30547AC9E3ED}" type="parTrans" cxnId="{6B517E47-52E2-4CEF-A3FA-262802765353}">
      <dgm:prSet/>
      <dgm:spPr/>
    </dgm:pt>
    <dgm:pt modelId="{5679A3E3-DBBB-468E-AAD4-C080E3AB48E8}" type="sibTrans" cxnId="{6B517E47-52E2-4CEF-A3FA-262802765353}">
      <dgm:prSet/>
      <dgm:spPr/>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4"/>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5">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4"/>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5">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5">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 modelId="{EC244282-1F2E-4F60-9C27-2424841042C6}" type="pres">
      <dgm:prSet presAssocID="{419C9B67-C358-4F5F-8C51-30547AC9E3ED}" presName="Name25" presStyleLbl="parChTrans1D1" presStyleIdx="3" presStyleCnt="4"/>
      <dgm:spPr/>
    </dgm:pt>
    <dgm:pt modelId="{460EBE4B-E2EE-4D35-8F93-09E5E5B9610C}" type="pres">
      <dgm:prSet presAssocID="{912F2D33-08CB-4066-8CC4-611BE403C7F8}" presName="node" presStyleCnt="0"/>
      <dgm:spPr/>
    </dgm:pt>
    <dgm:pt modelId="{5B103BC6-6218-47CA-A86F-B5C69A7F9F30}" type="pres">
      <dgm:prSet presAssocID="{912F2D33-08CB-4066-8CC4-611BE403C7F8}" presName="parentNode" presStyleLbl="node1" presStyleIdx="4" presStyleCnt="5">
        <dgm:presLayoutVars>
          <dgm:chMax val="1"/>
          <dgm:bulletEnabled val="1"/>
        </dgm:presLayoutVars>
      </dgm:prSet>
      <dgm:spPr/>
    </dgm:pt>
    <dgm:pt modelId="{0BD42954-79DF-4E6C-BF1C-A5D1D9491707}" type="pres">
      <dgm:prSet presAssocID="{912F2D33-08CB-4066-8CC4-611BE403C7F8}"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6B517E47-52E2-4CEF-A3FA-262802765353}" srcId="{4E536EC7-1B67-41CF-8024-1599ED4B5CF0}" destId="{912F2D33-08CB-4066-8CC4-611BE403C7F8}" srcOrd="3" destOrd="0" parTransId="{419C9B67-C358-4F5F-8C51-30547AC9E3ED}" sibTransId="{5679A3E3-DBBB-468E-AAD4-C080E3AB48E8}"/>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DD959658-C30C-4974-AEC0-6094E459DB4D}" type="presOf" srcId="{419C9B67-C358-4F5F-8C51-30547AC9E3ED}" destId="{EC244282-1F2E-4F60-9C27-2424841042C6}"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3EB267BD-63D8-4CC4-A4F3-BDEF8020542A}" type="presOf" srcId="{912F2D33-08CB-4066-8CC4-611BE403C7F8}" destId="{5B103BC6-6218-47CA-A86F-B5C69A7F9F30}"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 modelId="{0725F5FA-10AC-4800-9476-B6E7C9015C1A}" type="presParOf" srcId="{9479E4F9-4CA9-4598-8A38-F9213B343B45}" destId="{EC244282-1F2E-4F60-9C27-2424841042C6}" srcOrd="7" destOrd="0" presId="urn:microsoft.com/office/officeart/2005/8/layout/radial2"/>
    <dgm:cxn modelId="{0862E8FB-F93F-45A8-A2A8-EA7C0D0655CD}" type="presParOf" srcId="{9479E4F9-4CA9-4598-8A38-F9213B343B45}" destId="{460EBE4B-E2EE-4D35-8F93-09E5E5B9610C}" srcOrd="8" destOrd="0" presId="urn:microsoft.com/office/officeart/2005/8/layout/radial2"/>
    <dgm:cxn modelId="{07E210E2-83D2-4AFB-8F86-5C5BB5E61058}" type="presParOf" srcId="{460EBE4B-E2EE-4D35-8F93-09E5E5B9610C}" destId="{5B103BC6-6218-47CA-A86F-B5C69A7F9F30}" srcOrd="0" destOrd="0" presId="urn:microsoft.com/office/officeart/2005/8/layout/radial2"/>
    <dgm:cxn modelId="{0DEA950D-9A67-4941-A5BA-4ED2CD572A59}" type="presParOf" srcId="{460EBE4B-E2EE-4D35-8F93-09E5E5B9610C}" destId="{0BD42954-79DF-4E6C-BF1C-A5D1D949170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C7F537-F617-42B8-AB98-50F61663D727}" type="doc">
      <dgm:prSet loTypeId="urn:microsoft.com/office/officeart/2005/8/layout/equation2" loCatId="process" qsTypeId="urn:microsoft.com/office/officeart/2005/8/quickstyle/simple1" qsCatId="simple" csTypeId="urn:microsoft.com/office/officeart/2005/8/colors/accent0_3" csCatId="mainScheme" phldr="1"/>
      <dgm:spPr/>
    </dgm:pt>
    <dgm:pt modelId="{769EDF53-E895-4782-92BF-4D85209F29A2}">
      <dgm:prSet phldrT="[Text]"/>
      <dgm:spPr/>
      <dgm:t>
        <a:bodyPr/>
        <a:lstStyle/>
        <a:p>
          <a:r>
            <a:rPr lang="en-US" dirty="0"/>
            <a:t>Chiller Plant</a:t>
          </a:r>
        </a:p>
      </dgm:t>
    </dgm:pt>
    <dgm:pt modelId="{A90ABEE0-3182-4FE9-98AE-0E98935F660C}" type="parTrans" cxnId="{BE0996D7-F26B-4192-993B-51EB5FA852BE}">
      <dgm:prSet/>
      <dgm:spPr/>
      <dgm:t>
        <a:bodyPr/>
        <a:lstStyle/>
        <a:p>
          <a:endParaRPr lang="en-US"/>
        </a:p>
      </dgm:t>
    </dgm:pt>
    <dgm:pt modelId="{024B2BA9-DDF8-4760-8DA9-CBCF42DDF4CF}" type="sibTrans" cxnId="{BE0996D7-F26B-4192-993B-51EB5FA852BE}">
      <dgm:prSet/>
      <dgm:spPr/>
      <dgm:t>
        <a:bodyPr/>
        <a:lstStyle/>
        <a:p>
          <a:endParaRPr lang="en-US"/>
        </a:p>
      </dgm:t>
    </dgm:pt>
    <dgm:pt modelId="{69F16F22-215B-4AB7-B9C3-C736E27F3557}">
      <dgm:prSet phldrT="[Text]"/>
      <dgm:spPr/>
      <dgm:t>
        <a:bodyPr/>
        <a:lstStyle/>
        <a:p>
          <a:r>
            <a:rPr lang="en-US" dirty="0"/>
            <a:t>Boiler Plant</a:t>
          </a:r>
        </a:p>
      </dgm:t>
    </dgm:pt>
    <dgm:pt modelId="{26932DB3-B31A-4E42-9461-67A8BEAE6EA9}" type="parTrans" cxnId="{86F80A65-ED25-4584-9114-AA4B9099B6BC}">
      <dgm:prSet/>
      <dgm:spPr/>
      <dgm:t>
        <a:bodyPr/>
        <a:lstStyle/>
        <a:p>
          <a:endParaRPr lang="en-US"/>
        </a:p>
      </dgm:t>
    </dgm:pt>
    <dgm:pt modelId="{3BF6FFFE-2656-4177-9A58-C8366FEE5C55}" type="sibTrans" cxnId="{86F80A65-ED25-4584-9114-AA4B9099B6BC}">
      <dgm:prSet/>
      <dgm:spPr/>
      <dgm:t>
        <a:bodyPr/>
        <a:lstStyle/>
        <a:p>
          <a:endParaRPr lang="en-US"/>
        </a:p>
      </dgm:t>
    </dgm:pt>
    <dgm:pt modelId="{856C5CE4-5F7E-4F08-A00C-976CF4C399DE}">
      <dgm:prSet phldrT="[Text]"/>
      <dgm:spPr/>
      <dgm:t>
        <a:bodyPr/>
        <a:lstStyle/>
        <a:p>
          <a:r>
            <a:rPr lang="en-US" dirty="0"/>
            <a:t>Heat Pump Plant</a:t>
          </a:r>
        </a:p>
      </dgm:t>
    </dgm:pt>
    <dgm:pt modelId="{4B07BCD2-C1F8-40C4-B070-DF62E25BF1FA}" type="parTrans" cxnId="{F96C0ED6-6B41-43F7-A143-F33258B0DC13}">
      <dgm:prSet/>
      <dgm:spPr/>
      <dgm:t>
        <a:bodyPr/>
        <a:lstStyle/>
        <a:p>
          <a:endParaRPr lang="en-US"/>
        </a:p>
      </dgm:t>
    </dgm:pt>
    <dgm:pt modelId="{364D9ECA-2B5C-468B-86B5-37C0E5875FCA}" type="sibTrans" cxnId="{F96C0ED6-6B41-43F7-A143-F33258B0DC13}">
      <dgm:prSet/>
      <dgm:spPr/>
      <dgm:t>
        <a:bodyPr/>
        <a:lstStyle/>
        <a:p>
          <a:endParaRPr lang="en-US"/>
        </a:p>
      </dgm:t>
    </dgm:pt>
    <dgm:pt modelId="{04C5657A-D385-4F70-A2A2-337AEDDDFD3A}" type="pres">
      <dgm:prSet presAssocID="{C8C7F537-F617-42B8-AB98-50F61663D727}" presName="Name0" presStyleCnt="0">
        <dgm:presLayoutVars>
          <dgm:dir/>
          <dgm:resizeHandles val="exact"/>
        </dgm:presLayoutVars>
      </dgm:prSet>
      <dgm:spPr/>
    </dgm:pt>
    <dgm:pt modelId="{31AD1E47-76CA-46C6-8EE5-93AADA7BA63F}" type="pres">
      <dgm:prSet presAssocID="{C8C7F537-F617-42B8-AB98-50F61663D727}" presName="vNodes" presStyleCnt="0"/>
      <dgm:spPr/>
    </dgm:pt>
    <dgm:pt modelId="{F1BD532A-F180-4B1D-8963-7084AF1ED027}" type="pres">
      <dgm:prSet presAssocID="{769EDF53-E895-4782-92BF-4D85209F29A2}" presName="node" presStyleLbl="node1" presStyleIdx="0" presStyleCnt="3">
        <dgm:presLayoutVars>
          <dgm:bulletEnabled val="1"/>
        </dgm:presLayoutVars>
      </dgm:prSet>
      <dgm:spPr/>
    </dgm:pt>
    <dgm:pt modelId="{85627316-1AFE-4ED3-8233-AB7A2B8CB89A}" type="pres">
      <dgm:prSet presAssocID="{024B2BA9-DDF8-4760-8DA9-CBCF42DDF4CF}" presName="spacerT" presStyleCnt="0"/>
      <dgm:spPr/>
    </dgm:pt>
    <dgm:pt modelId="{7A395ADF-EF52-4D9F-AA31-6EAF0D8632CD}" type="pres">
      <dgm:prSet presAssocID="{024B2BA9-DDF8-4760-8DA9-CBCF42DDF4CF}" presName="sibTrans" presStyleLbl="sibTrans2D1" presStyleIdx="0" presStyleCnt="2"/>
      <dgm:spPr/>
    </dgm:pt>
    <dgm:pt modelId="{85C63A5E-F8DE-437E-902E-24639885CA8E}" type="pres">
      <dgm:prSet presAssocID="{024B2BA9-DDF8-4760-8DA9-CBCF42DDF4CF}" presName="spacerB" presStyleCnt="0"/>
      <dgm:spPr/>
    </dgm:pt>
    <dgm:pt modelId="{1D8F390B-5F03-4F68-8B9E-9DF7693FB386}" type="pres">
      <dgm:prSet presAssocID="{69F16F22-215B-4AB7-B9C3-C736E27F3557}" presName="node" presStyleLbl="node1" presStyleIdx="1" presStyleCnt="3">
        <dgm:presLayoutVars>
          <dgm:bulletEnabled val="1"/>
        </dgm:presLayoutVars>
      </dgm:prSet>
      <dgm:spPr/>
    </dgm:pt>
    <dgm:pt modelId="{13AF9779-43C4-4E1C-BD23-995AC6AB3AB7}" type="pres">
      <dgm:prSet presAssocID="{C8C7F537-F617-42B8-AB98-50F61663D727}" presName="sibTransLast" presStyleLbl="sibTrans2D1" presStyleIdx="1" presStyleCnt="2"/>
      <dgm:spPr/>
    </dgm:pt>
    <dgm:pt modelId="{3816A780-3A1C-4325-B016-1CA18CF65E77}" type="pres">
      <dgm:prSet presAssocID="{C8C7F537-F617-42B8-AB98-50F61663D727}" presName="connectorText" presStyleLbl="sibTrans2D1" presStyleIdx="1" presStyleCnt="2"/>
      <dgm:spPr/>
    </dgm:pt>
    <dgm:pt modelId="{6D85BF20-C7BB-4A90-AB0D-986C3615BDF6}" type="pres">
      <dgm:prSet presAssocID="{C8C7F537-F617-42B8-AB98-50F61663D727}" presName="lastNode" presStyleLbl="node1" presStyleIdx="2" presStyleCnt="3">
        <dgm:presLayoutVars>
          <dgm:bulletEnabled val="1"/>
        </dgm:presLayoutVars>
      </dgm:prSet>
      <dgm:spPr/>
    </dgm:pt>
  </dgm:ptLst>
  <dgm:cxnLst>
    <dgm:cxn modelId="{ED758102-78BA-4850-8E4D-57CEA5D883BE}" type="presOf" srcId="{024B2BA9-DDF8-4760-8DA9-CBCF42DDF4CF}" destId="{7A395ADF-EF52-4D9F-AA31-6EAF0D8632CD}" srcOrd="0" destOrd="0" presId="urn:microsoft.com/office/officeart/2005/8/layout/equation2"/>
    <dgm:cxn modelId="{D5BCAD06-E4C5-4AD9-96E1-1B4422CBC842}" type="presOf" srcId="{856C5CE4-5F7E-4F08-A00C-976CF4C399DE}" destId="{6D85BF20-C7BB-4A90-AB0D-986C3615BDF6}" srcOrd="0" destOrd="0" presId="urn:microsoft.com/office/officeart/2005/8/layout/equation2"/>
    <dgm:cxn modelId="{86F80A65-ED25-4584-9114-AA4B9099B6BC}" srcId="{C8C7F537-F617-42B8-AB98-50F61663D727}" destId="{69F16F22-215B-4AB7-B9C3-C736E27F3557}" srcOrd="1" destOrd="0" parTransId="{26932DB3-B31A-4E42-9461-67A8BEAE6EA9}" sibTransId="{3BF6FFFE-2656-4177-9A58-C8366FEE5C55}"/>
    <dgm:cxn modelId="{4EFF7766-60FA-4860-8066-6463340D311B}" type="presOf" srcId="{69F16F22-215B-4AB7-B9C3-C736E27F3557}" destId="{1D8F390B-5F03-4F68-8B9E-9DF7693FB386}" srcOrd="0" destOrd="0" presId="urn:microsoft.com/office/officeart/2005/8/layout/equation2"/>
    <dgm:cxn modelId="{D2F92FBF-0DE7-433B-9962-B0438D6E0F1E}" type="presOf" srcId="{3BF6FFFE-2656-4177-9A58-C8366FEE5C55}" destId="{3816A780-3A1C-4325-B016-1CA18CF65E77}" srcOrd="1" destOrd="0" presId="urn:microsoft.com/office/officeart/2005/8/layout/equation2"/>
    <dgm:cxn modelId="{F96C0ED6-6B41-43F7-A143-F33258B0DC13}" srcId="{C8C7F537-F617-42B8-AB98-50F61663D727}" destId="{856C5CE4-5F7E-4F08-A00C-976CF4C399DE}" srcOrd="2" destOrd="0" parTransId="{4B07BCD2-C1F8-40C4-B070-DF62E25BF1FA}" sibTransId="{364D9ECA-2B5C-468B-86B5-37C0E5875FCA}"/>
    <dgm:cxn modelId="{BE0996D7-F26B-4192-993B-51EB5FA852BE}" srcId="{C8C7F537-F617-42B8-AB98-50F61663D727}" destId="{769EDF53-E895-4782-92BF-4D85209F29A2}" srcOrd="0" destOrd="0" parTransId="{A90ABEE0-3182-4FE9-98AE-0E98935F660C}" sibTransId="{024B2BA9-DDF8-4760-8DA9-CBCF42DDF4CF}"/>
    <dgm:cxn modelId="{3B04C9DE-99C6-41F7-8395-9F5AB59A5CF6}" type="presOf" srcId="{3BF6FFFE-2656-4177-9A58-C8366FEE5C55}" destId="{13AF9779-43C4-4E1C-BD23-995AC6AB3AB7}" srcOrd="0" destOrd="0" presId="urn:microsoft.com/office/officeart/2005/8/layout/equation2"/>
    <dgm:cxn modelId="{54451BEB-621A-48BA-92E3-C77FD451D5C0}" type="presOf" srcId="{C8C7F537-F617-42B8-AB98-50F61663D727}" destId="{04C5657A-D385-4F70-A2A2-337AEDDDFD3A}" srcOrd="0" destOrd="0" presId="urn:microsoft.com/office/officeart/2005/8/layout/equation2"/>
    <dgm:cxn modelId="{5F01FEF0-3567-4B7B-A440-D2B7DF956A1D}" type="presOf" srcId="{769EDF53-E895-4782-92BF-4D85209F29A2}" destId="{F1BD532A-F180-4B1D-8963-7084AF1ED027}" srcOrd="0" destOrd="0" presId="urn:microsoft.com/office/officeart/2005/8/layout/equation2"/>
    <dgm:cxn modelId="{EEBEED7B-8CDA-47EC-9512-0E349AD53924}" type="presParOf" srcId="{04C5657A-D385-4F70-A2A2-337AEDDDFD3A}" destId="{31AD1E47-76CA-46C6-8EE5-93AADA7BA63F}" srcOrd="0" destOrd="0" presId="urn:microsoft.com/office/officeart/2005/8/layout/equation2"/>
    <dgm:cxn modelId="{39C7BFF2-44F6-4795-B3A8-8D7E2D61B884}" type="presParOf" srcId="{31AD1E47-76CA-46C6-8EE5-93AADA7BA63F}" destId="{F1BD532A-F180-4B1D-8963-7084AF1ED027}" srcOrd="0" destOrd="0" presId="urn:microsoft.com/office/officeart/2005/8/layout/equation2"/>
    <dgm:cxn modelId="{2D8F3343-D330-4B33-832F-9B1248B2CCB2}" type="presParOf" srcId="{31AD1E47-76CA-46C6-8EE5-93AADA7BA63F}" destId="{85627316-1AFE-4ED3-8233-AB7A2B8CB89A}" srcOrd="1" destOrd="0" presId="urn:microsoft.com/office/officeart/2005/8/layout/equation2"/>
    <dgm:cxn modelId="{E48FCF59-A5D3-4B55-8C4B-2734B76AF5CE}" type="presParOf" srcId="{31AD1E47-76CA-46C6-8EE5-93AADA7BA63F}" destId="{7A395ADF-EF52-4D9F-AA31-6EAF0D8632CD}" srcOrd="2" destOrd="0" presId="urn:microsoft.com/office/officeart/2005/8/layout/equation2"/>
    <dgm:cxn modelId="{38BC0579-DDDD-4DFB-8401-B993ABEE03B9}" type="presParOf" srcId="{31AD1E47-76CA-46C6-8EE5-93AADA7BA63F}" destId="{85C63A5E-F8DE-437E-902E-24639885CA8E}" srcOrd="3" destOrd="0" presId="urn:microsoft.com/office/officeart/2005/8/layout/equation2"/>
    <dgm:cxn modelId="{50771C8F-4739-4817-81A9-EC6F0015CE67}" type="presParOf" srcId="{31AD1E47-76CA-46C6-8EE5-93AADA7BA63F}" destId="{1D8F390B-5F03-4F68-8B9E-9DF7693FB386}" srcOrd="4" destOrd="0" presId="urn:microsoft.com/office/officeart/2005/8/layout/equation2"/>
    <dgm:cxn modelId="{C9C7C545-8352-4EFE-9D52-EBEF88D1A8A4}" type="presParOf" srcId="{04C5657A-D385-4F70-A2A2-337AEDDDFD3A}" destId="{13AF9779-43C4-4E1C-BD23-995AC6AB3AB7}" srcOrd="1" destOrd="0" presId="urn:microsoft.com/office/officeart/2005/8/layout/equation2"/>
    <dgm:cxn modelId="{BD49A4F5-0CC7-4492-A9D2-92C25BDF92B0}" type="presParOf" srcId="{13AF9779-43C4-4E1C-BD23-995AC6AB3AB7}" destId="{3816A780-3A1C-4325-B016-1CA18CF65E77}" srcOrd="0" destOrd="0" presId="urn:microsoft.com/office/officeart/2005/8/layout/equation2"/>
    <dgm:cxn modelId="{3EAD7CAB-56D5-4D8D-86BF-6E9BA33E2D2B}" type="presParOf" srcId="{04C5657A-D385-4F70-A2A2-337AEDDDFD3A}" destId="{6D85BF20-C7BB-4A90-AB0D-986C3615BDF6}"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Approach</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a:glow rad="228600">
            <a:srgbClr val="4CD3FF">
              <a:alpha val="40000"/>
            </a:srgbClr>
          </a:glow>
        </a:effectLs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Installation &amp; Operation</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DAFA3796-9841-4D65-B6F1-C80997860D45}">
      <dgm:prSet phldrT="[Text]"/>
      <dgm:spPr>
        <a:effectLst/>
      </dgm:spPr>
      <dgm:t>
        <a:bodyPr/>
        <a:lstStyle/>
        <a:p>
          <a:r>
            <a:rPr lang="en-US" dirty="0"/>
            <a:t>Designing &amp; Sizing</a:t>
          </a:r>
        </a:p>
      </dgm:t>
    </dgm:pt>
    <dgm:pt modelId="{53CC6210-72B3-45C5-B234-22E021E134F4}" type="parTrans" cxnId="{8F69DD46-4F37-439F-B5E0-1066BEA2E01B}">
      <dgm:prSet/>
      <dgm:spPr/>
      <dgm:t>
        <a:bodyPr/>
        <a:lstStyle/>
        <a:p>
          <a:endParaRPr lang="en-US"/>
        </a:p>
      </dgm:t>
    </dgm:pt>
    <dgm:pt modelId="{9B1C6FA3-B69C-4899-96A8-F909F61778E2}" type="sibTrans" cxnId="{8F69DD46-4F37-439F-B5E0-1066BEA2E01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4"/>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5">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4"/>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5">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65EA685E-3CF6-451F-AA7A-DF6CD1DD9D8F}" type="pres">
      <dgm:prSet presAssocID="{53CC6210-72B3-45C5-B234-22E021E134F4}" presName="Name25" presStyleLbl="parChTrans1D1" presStyleIdx="2" presStyleCnt="4"/>
      <dgm:spPr/>
    </dgm:pt>
    <dgm:pt modelId="{E0685754-FE76-4474-A73A-CD89C174B7CE}" type="pres">
      <dgm:prSet presAssocID="{DAFA3796-9841-4D65-B6F1-C80997860D45}" presName="node" presStyleCnt="0"/>
      <dgm:spPr/>
    </dgm:pt>
    <dgm:pt modelId="{DF25B186-8B50-4889-B8AE-C1368F5F2570}" type="pres">
      <dgm:prSet presAssocID="{DAFA3796-9841-4D65-B6F1-C80997860D45}" presName="parentNode" presStyleLbl="node1" presStyleIdx="3" presStyleCnt="5">
        <dgm:presLayoutVars>
          <dgm:chMax val="1"/>
          <dgm:bulletEnabled val="1"/>
        </dgm:presLayoutVars>
      </dgm:prSet>
      <dgm:spPr/>
    </dgm:pt>
    <dgm:pt modelId="{49909D8C-9D23-411E-92FB-BEAE5ECE4685}" type="pres">
      <dgm:prSet presAssocID="{DAFA3796-9841-4D65-B6F1-C80997860D45}"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3"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4" presStyleCnt="5">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8F69DD46-4F37-439F-B5E0-1066BEA2E01B}" srcId="{4E536EC7-1B67-41CF-8024-1599ED4B5CF0}" destId="{DAFA3796-9841-4D65-B6F1-C80997860D45}" srcOrd="2" destOrd="0" parTransId="{53CC6210-72B3-45C5-B234-22E021E134F4}" sibTransId="{9B1C6FA3-B69C-4899-96A8-F909F61778E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FC649D82-966D-41E9-A947-8BF12679FA07}" type="presOf" srcId="{53CC6210-72B3-45C5-B234-22E021E134F4}" destId="{65EA685E-3CF6-451F-AA7A-DF6CD1DD9D8F}" srcOrd="0" destOrd="0" presId="urn:microsoft.com/office/officeart/2005/8/layout/radial2"/>
    <dgm:cxn modelId="{48BDF084-8E83-4477-B630-1FC8CAE718E9}" srcId="{4E536EC7-1B67-41CF-8024-1599ED4B5CF0}" destId="{D00B198E-CBB1-4695-B69F-62F7094132DF}" srcOrd="3"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F33C31AA-5262-456B-B5D6-843358469927}" type="presOf" srcId="{DAFA3796-9841-4D65-B6F1-C80997860D45}" destId="{DF25B186-8B50-4889-B8AE-C1368F5F2570}"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1DFC410-618D-4998-BAC0-BFC5301D5FA5}" type="presParOf" srcId="{9479E4F9-4CA9-4598-8A38-F9213B343B45}" destId="{65EA685E-3CF6-451F-AA7A-DF6CD1DD9D8F}" srcOrd="5" destOrd="0" presId="urn:microsoft.com/office/officeart/2005/8/layout/radial2"/>
    <dgm:cxn modelId="{0C6F10CC-E64E-4B75-BCDE-80DAA75EE901}" type="presParOf" srcId="{9479E4F9-4CA9-4598-8A38-F9213B343B45}" destId="{E0685754-FE76-4474-A73A-CD89C174B7CE}" srcOrd="6" destOrd="0" presId="urn:microsoft.com/office/officeart/2005/8/layout/radial2"/>
    <dgm:cxn modelId="{9BB287FF-1998-4724-8761-680920FF5E9D}" type="presParOf" srcId="{E0685754-FE76-4474-A73A-CD89C174B7CE}" destId="{DF25B186-8B50-4889-B8AE-C1368F5F2570}" srcOrd="0" destOrd="0" presId="urn:microsoft.com/office/officeart/2005/8/layout/radial2"/>
    <dgm:cxn modelId="{46E57DA1-FE31-4A21-9BAE-15404E134CDC}" type="presParOf" srcId="{E0685754-FE76-4474-A73A-CD89C174B7CE}" destId="{49909D8C-9D23-411E-92FB-BEAE5ECE4685}" srcOrd="1" destOrd="0" presId="urn:microsoft.com/office/officeart/2005/8/layout/radial2"/>
    <dgm:cxn modelId="{DB907252-6949-4290-AA04-999A926A2D80}" type="presParOf" srcId="{9479E4F9-4CA9-4598-8A38-F9213B343B45}" destId="{B1308E82-31BC-455C-BE04-BB7EE6754842}" srcOrd="7" destOrd="0" presId="urn:microsoft.com/office/officeart/2005/8/layout/radial2"/>
    <dgm:cxn modelId="{FC031C87-FC79-4F42-AADA-A790603E83E9}" type="presParOf" srcId="{9479E4F9-4CA9-4598-8A38-F9213B343B45}" destId="{0F19801C-CA19-49E6-9016-39FF38D2A1B7}" srcOrd="8"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BB30AE-DA75-4955-8A99-845E3E2714F3}" type="doc">
      <dgm:prSet loTypeId="urn:microsoft.com/office/officeart/2005/8/layout/vList6" loCatId="process" qsTypeId="urn:microsoft.com/office/officeart/2005/8/quickstyle/simple5" qsCatId="simple" csTypeId="urn:microsoft.com/office/officeart/2005/8/colors/accent0_3" csCatId="mainScheme" phldr="1"/>
      <dgm:spPr/>
      <dgm:t>
        <a:bodyPr/>
        <a:lstStyle/>
        <a:p>
          <a:endParaRPr lang="en-US"/>
        </a:p>
      </dgm:t>
    </dgm:pt>
    <dgm:pt modelId="{7F776792-B0DC-4819-952E-AFE8422D6953}">
      <dgm:prSet phldrT="[Text]"/>
      <dgm:spPr/>
      <dgm:t>
        <a:bodyPr/>
        <a:lstStyle/>
        <a:p>
          <a:r>
            <a:rPr lang="en-US" dirty="0"/>
            <a:t>1</a:t>
          </a:r>
        </a:p>
      </dgm:t>
    </dgm:pt>
    <dgm:pt modelId="{F5315AE2-D702-40B4-B7CF-A4A9249422FE}" type="parTrans" cxnId="{700F9DDA-D751-44EC-80FE-56E83670A7EA}">
      <dgm:prSet/>
      <dgm:spPr/>
      <dgm:t>
        <a:bodyPr/>
        <a:lstStyle/>
        <a:p>
          <a:endParaRPr lang="en-US"/>
        </a:p>
      </dgm:t>
    </dgm:pt>
    <dgm:pt modelId="{3659664C-F5BE-4B15-B33B-0575E3122254}" type="sibTrans" cxnId="{700F9DDA-D751-44EC-80FE-56E83670A7EA}">
      <dgm:prSet/>
      <dgm:spPr/>
      <dgm:t>
        <a:bodyPr/>
        <a:lstStyle/>
        <a:p>
          <a:endParaRPr lang="en-US"/>
        </a:p>
      </dgm:t>
    </dgm:pt>
    <dgm:pt modelId="{35565D20-F10F-462C-847E-64BA1EB832BD}">
      <dgm:prSet phldrT="[Text]" custT="1"/>
      <dgm:spPr/>
      <dgm:t>
        <a:bodyPr/>
        <a:lstStyle/>
        <a:p>
          <a:pPr marL="114300" indent="0">
            <a:buNone/>
          </a:pPr>
          <a:r>
            <a:rPr lang="en-US" sz="2000" dirty="0"/>
            <a:t>Determine building heating and cooling loads</a:t>
          </a:r>
        </a:p>
      </dgm:t>
    </dgm:pt>
    <dgm:pt modelId="{C10AF2CA-6BE5-461F-842C-B07F52145BE1}" type="parTrans" cxnId="{A79F9ECB-B577-470E-ABC5-FFC4D8DA3947}">
      <dgm:prSet/>
      <dgm:spPr/>
      <dgm:t>
        <a:bodyPr/>
        <a:lstStyle/>
        <a:p>
          <a:endParaRPr lang="en-US"/>
        </a:p>
      </dgm:t>
    </dgm:pt>
    <dgm:pt modelId="{5A0B0B4C-F4B4-4871-B9F0-4579655D1984}" type="sibTrans" cxnId="{A79F9ECB-B577-470E-ABC5-FFC4D8DA3947}">
      <dgm:prSet/>
      <dgm:spPr/>
      <dgm:t>
        <a:bodyPr/>
        <a:lstStyle/>
        <a:p>
          <a:endParaRPr lang="en-US"/>
        </a:p>
      </dgm:t>
    </dgm:pt>
    <dgm:pt modelId="{7DF914CB-46AD-4CB1-A54D-5F0046E08C15}">
      <dgm:prSet phldrT="[Text]"/>
      <dgm:spPr/>
      <dgm:t>
        <a:bodyPr/>
        <a:lstStyle/>
        <a:p>
          <a:r>
            <a:rPr lang="en-US" dirty="0"/>
            <a:t>2</a:t>
          </a:r>
        </a:p>
      </dgm:t>
    </dgm:pt>
    <dgm:pt modelId="{531391C3-B06D-4870-AE66-A2F937CAE950}" type="parTrans" cxnId="{FCA30E39-C077-4BA5-BC73-611D1926B598}">
      <dgm:prSet/>
      <dgm:spPr/>
      <dgm:t>
        <a:bodyPr/>
        <a:lstStyle/>
        <a:p>
          <a:endParaRPr lang="en-US"/>
        </a:p>
      </dgm:t>
    </dgm:pt>
    <dgm:pt modelId="{2B256648-6AD2-494B-A490-0D996289121B}" type="sibTrans" cxnId="{FCA30E39-C077-4BA5-BC73-611D1926B598}">
      <dgm:prSet/>
      <dgm:spPr/>
      <dgm:t>
        <a:bodyPr/>
        <a:lstStyle/>
        <a:p>
          <a:endParaRPr lang="en-US"/>
        </a:p>
      </dgm:t>
    </dgm:pt>
    <dgm:pt modelId="{E7ECEE9C-BFA5-46DB-9F57-C7DE06D9B12B}">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and quantify energy recovery potential</a:t>
          </a:r>
          <a:endParaRPr lang="en-US" sz="2000" kern="1200" dirty="0">
            <a:latin typeface="Arial"/>
            <a:ea typeface="+mn-ea"/>
            <a:cs typeface="+mn-cs"/>
          </a:endParaRPr>
        </a:p>
      </dgm:t>
    </dgm:pt>
    <dgm:pt modelId="{4E48EDA4-8B73-43BF-A383-9818095DFC9D}" type="parTrans" cxnId="{37E38EA0-0BAE-4881-99F4-ED7BA3661588}">
      <dgm:prSet/>
      <dgm:spPr/>
      <dgm:t>
        <a:bodyPr/>
        <a:lstStyle/>
        <a:p>
          <a:endParaRPr lang="en-US"/>
        </a:p>
      </dgm:t>
    </dgm:pt>
    <dgm:pt modelId="{B2C4C561-9025-421A-8F84-692597741884}" type="sibTrans" cxnId="{37E38EA0-0BAE-4881-99F4-ED7BA3661588}">
      <dgm:prSet/>
      <dgm:spPr/>
      <dgm:t>
        <a:bodyPr/>
        <a:lstStyle/>
        <a:p>
          <a:endParaRPr lang="en-US"/>
        </a:p>
      </dgm:t>
    </dgm:pt>
    <dgm:pt modelId="{332F395C-8D6E-4B92-9A2A-D3D6BB60D818}">
      <dgm:prSet phldrT="[Text]"/>
      <dgm:spPr/>
      <dgm:t>
        <a:bodyPr/>
        <a:lstStyle/>
        <a:p>
          <a:r>
            <a:rPr lang="en-US" dirty="0"/>
            <a:t>3</a:t>
          </a:r>
        </a:p>
      </dgm:t>
    </dgm:pt>
    <dgm:pt modelId="{70E41804-0289-4187-A851-F7EC33C698DD}" type="parTrans" cxnId="{8AA181C4-722A-4D1E-8D04-4C7EF239D35A}">
      <dgm:prSet/>
      <dgm:spPr/>
      <dgm:t>
        <a:bodyPr/>
        <a:lstStyle/>
        <a:p>
          <a:endParaRPr lang="en-US"/>
        </a:p>
      </dgm:t>
    </dgm:pt>
    <dgm:pt modelId="{CA224381-6BAD-48EB-9F94-604518827094}" type="sibTrans" cxnId="{8AA181C4-722A-4D1E-8D04-4C7EF239D35A}">
      <dgm:prSet/>
      <dgm:spPr/>
      <dgm:t>
        <a:bodyPr/>
        <a:lstStyle/>
        <a:p>
          <a:endParaRPr lang="en-US"/>
        </a:p>
      </dgm:t>
    </dgm:pt>
    <dgm:pt modelId="{215C24C4-7294-4B22-9437-D4B3A4E27AAE}">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heat sources</a:t>
          </a:r>
          <a:endParaRPr lang="en-US" sz="2000" kern="1200" dirty="0">
            <a:latin typeface="Arial"/>
            <a:ea typeface="+mn-ea"/>
            <a:cs typeface="+mn-cs"/>
          </a:endParaRPr>
        </a:p>
      </dgm:t>
    </dgm:pt>
    <dgm:pt modelId="{F0EEFFCE-33A3-4157-98B1-101A6A7E9E95}" type="parTrans" cxnId="{97D04255-6347-4228-8F52-F78E41B14354}">
      <dgm:prSet/>
      <dgm:spPr/>
      <dgm:t>
        <a:bodyPr/>
        <a:lstStyle/>
        <a:p>
          <a:endParaRPr lang="en-US"/>
        </a:p>
      </dgm:t>
    </dgm:pt>
    <dgm:pt modelId="{C35BBE6E-CCA7-4BC7-B73C-15DE30EA17E4}" type="sibTrans" cxnId="{97D04255-6347-4228-8F52-F78E41B14354}">
      <dgm:prSet/>
      <dgm:spPr/>
      <dgm:t>
        <a:bodyPr/>
        <a:lstStyle/>
        <a:p>
          <a:endParaRPr lang="en-US"/>
        </a:p>
      </dgm:t>
    </dgm:pt>
    <dgm:pt modelId="{E0722942-841B-4C25-A91B-D6CC9666AD6F}">
      <dgm:prSet phldrT="[Text]"/>
      <dgm:spPr/>
      <dgm:t>
        <a:bodyPr/>
        <a:lstStyle/>
        <a:p>
          <a:r>
            <a:rPr lang="en-US" dirty="0"/>
            <a:t>4</a:t>
          </a:r>
        </a:p>
      </dgm:t>
    </dgm:pt>
    <dgm:pt modelId="{89365432-4D75-4A06-A890-CAE7E09AC7B1}" type="parTrans" cxnId="{0686FCAE-E4BD-4A50-8E32-F8E15E0556A7}">
      <dgm:prSet/>
      <dgm:spPr/>
      <dgm:t>
        <a:bodyPr/>
        <a:lstStyle/>
        <a:p>
          <a:endParaRPr lang="en-US"/>
        </a:p>
      </dgm:t>
    </dgm:pt>
    <dgm:pt modelId="{42D9360C-195D-4C6F-9DAE-CC4836110C4D}" type="sibTrans" cxnId="{0686FCAE-E4BD-4A50-8E32-F8E15E0556A7}">
      <dgm:prSet/>
      <dgm:spPr/>
      <dgm:t>
        <a:bodyPr/>
        <a:lstStyle/>
        <a:p>
          <a:endParaRPr lang="en-US"/>
        </a:p>
      </dgm:t>
    </dgm:pt>
    <dgm:pt modelId="{36881168-E399-486F-9D6B-8CC2C96676DB}">
      <dgm:prSet phldrT="[Text]"/>
      <dgm:spPr/>
      <dgm:t>
        <a:bodyPr/>
        <a:lstStyle/>
        <a:p>
          <a:r>
            <a:rPr lang="en-US" dirty="0"/>
            <a:t>5</a:t>
          </a:r>
        </a:p>
      </dgm:t>
    </dgm:pt>
    <dgm:pt modelId="{D872F7F7-2B77-4202-890D-77D33E5B4076}" type="parTrans" cxnId="{C2C794BB-9FA7-4613-8B6C-C2E5EEDE2AA8}">
      <dgm:prSet/>
      <dgm:spPr/>
      <dgm:t>
        <a:bodyPr/>
        <a:lstStyle/>
        <a:p>
          <a:endParaRPr lang="en-US"/>
        </a:p>
      </dgm:t>
    </dgm:pt>
    <dgm:pt modelId="{B95A180D-3FD3-4E48-8006-204BEDFC9360}" type="sibTrans" cxnId="{C2C794BB-9FA7-4613-8B6C-C2E5EEDE2AA8}">
      <dgm:prSet/>
      <dgm:spPr/>
      <dgm:t>
        <a:bodyPr/>
        <a:lstStyle/>
        <a:p>
          <a:endParaRPr lang="en-US"/>
        </a:p>
      </dgm:t>
    </dgm:pt>
    <dgm:pt modelId="{1ED3A3C3-B803-4DA1-A303-48C9D5ED6130}">
      <dgm:prSet phldrT="[Text]"/>
      <dgm:spPr/>
      <dgm:t>
        <a:bodyPr/>
        <a:lstStyle/>
        <a:p>
          <a:r>
            <a:rPr lang="en-US" dirty="0"/>
            <a:t>6</a:t>
          </a:r>
        </a:p>
      </dgm:t>
    </dgm:pt>
    <dgm:pt modelId="{4E83A068-B5BA-48B2-A5C3-16AE1C7777FD}" type="parTrans" cxnId="{3BBF7223-E0B4-4AF5-843A-04C397491383}">
      <dgm:prSet/>
      <dgm:spPr/>
      <dgm:t>
        <a:bodyPr/>
        <a:lstStyle/>
        <a:p>
          <a:endParaRPr lang="en-US"/>
        </a:p>
      </dgm:t>
    </dgm:pt>
    <dgm:pt modelId="{9CCFC67B-0DF7-47FD-9547-048F3B6320CA}" type="sibTrans" cxnId="{3BBF7223-E0B4-4AF5-843A-04C397491383}">
      <dgm:prSet/>
      <dgm:spPr/>
      <dgm:t>
        <a:bodyPr/>
        <a:lstStyle/>
        <a:p>
          <a:endParaRPr lang="en-US"/>
        </a:p>
      </dgm:t>
    </dgm:pt>
    <dgm:pt modelId="{004413F1-8306-42A9-A498-A0C94468408D}">
      <dgm:prSet phldrT="[Text]"/>
      <dgm:spPr/>
      <dgm:t>
        <a:bodyPr/>
        <a:lstStyle/>
        <a:p>
          <a:r>
            <a:rPr lang="en-US" dirty="0"/>
            <a:t>7</a:t>
          </a:r>
        </a:p>
      </dgm:t>
    </dgm:pt>
    <dgm:pt modelId="{3E3F3589-EEC4-451A-A184-45072F2BBCF6}" type="parTrans" cxnId="{21421B8C-0F1C-43EE-A992-86A2CE296413}">
      <dgm:prSet/>
      <dgm:spPr/>
      <dgm:t>
        <a:bodyPr/>
        <a:lstStyle/>
        <a:p>
          <a:endParaRPr lang="en-US"/>
        </a:p>
      </dgm:t>
    </dgm:pt>
    <dgm:pt modelId="{390BE79A-DFA1-4506-ADB8-62E2B2AB019A}" type="sibTrans" cxnId="{21421B8C-0F1C-43EE-A992-86A2CE296413}">
      <dgm:prSet/>
      <dgm:spPr/>
      <dgm:t>
        <a:bodyPr/>
        <a:lstStyle/>
        <a:p>
          <a:endParaRPr lang="en-US"/>
        </a:p>
      </dgm:t>
    </dgm:pt>
    <dgm:pt modelId="{2CD4E54A-42BF-4E80-A293-F5C5064EEB75}">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central vs distributed architecture</a:t>
          </a:r>
          <a:endParaRPr lang="en-US" sz="2000" kern="1200" dirty="0">
            <a:latin typeface="Arial"/>
            <a:ea typeface="+mn-ea"/>
            <a:cs typeface="+mn-cs"/>
          </a:endParaRPr>
        </a:p>
      </dgm:t>
    </dgm:pt>
    <dgm:pt modelId="{FB908BF4-F3B2-4876-A7BD-D5B5C185B7F3}" type="parTrans" cxnId="{A375A08A-3FBE-4A3F-874D-FBCEDACC7905}">
      <dgm:prSet/>
      <dgm:spPr/>
      <dgm:t>
        <a:bodyPr/>
        <a:lstStyle/>
        <a:p>
          <a:endParaRPr lang="en-US"/>
        </a:p>
      </dgm:t>
    </dgm:pt>
    <dgm:pt modelId="{C422A52B-E515-4B60-97B2-E79BEC49DE58}" type="sibTrans" cxnId="{A375A08A-3FBE-4A3F-874D-FBCEDACC7905}">
      <dgm:prSet/>
      <dgm:spPr/>
      <dgm:t>
        <a:bodyPr/>
        <a:lstStyle/>
        <a:p>
          <a:endParaRPr lang="en-US"/>
        </a:p>
      </dgm:t>
    </dgm:pt>
    <dgm:pt modelId="{802BBD69-135A-480D-B394-A48182A19DB8}">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distribution medium</a:t>
          </a:r>
          <a:endParaRPr lang="en-US" sz="2000" kern="1200" dirty="0">
            <a:latin typeface="Arial"/>
            <a:ea typeface="+mn-ea"/>
            <a:cs typeface="+mn-cs"/>
          </a:endParaRPr>
        </a:p>
      </dgm:t>
    </dgm:pt>
    <dgm:pt modelId="{089AF19C-C969-4283-A7CE-8A639B39EFAD}" type="parTrans" cxnId="{86DCEEE6-77A8-416A-8EBE-222622EF1931}">
      <dgm:prSet/>
      <dgm:spPr/>
      <dgm:t>
        <a:bodyPr/>
        <a:lstStyle/>
        <a:p>
          <a:endParaRPr lang="en-US"/>
        </a:p>
      </dgm:t>
    </dgm:pt>
    <dgm:pt modelId="{83CF3A61-34D0-412C-B5AD-BA3A3F199C2E}" type="sibTrans" cxnId="{86DCEEE6-77A8-416A-8EBE-222622EF1931}">
      <dgm:prSet/>
      <dgm:spPr/>
      <dgm:t>
        <a:bodyPr/>
        <a:lstStyle/>
        <a:p>
          <a:endParaRPr lang="en-US"/>
        </a:p>
      </dgm:t>
    </dgm:pt>
    <dgm:pt modelId="{26B04C13-B9CC-4889-B35C-7288B40A9F67}">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ventilation control</a:t>
          </a:r>
          <a:endParaRPr lang="en-US" sz="2000" kern="1200" dirty="0">
            <a:latin typeface="Arial"/>
            <a:ea typeface="+mn-ea"/>
            <a:cs typeface="+mn-cs"/>
          </a:endParaRPr>
        </a:p>
      </dgm:t>
    </dgm:pt>
    <dgm:pt modelId="{64A8BA05-5BA5-4055-82FB-8F34456EC8E6}" type="parTrans" cxnId="{20C55742-A58D-4C5A-9FE6-21A0AA637AA4}">
      <dgm:prSet/>
      <dgm:spPr/>
      <dgm:t>
        <a:bodyPr/>
        <a:lstStyle/>
        <a:p>
          <a:endParaRPr lang="en-US"/>
        </a:p>
      </dgm:t>
    </dgm:pt>
    <dgm:pt modelId="{663254F0-3DA4-4B62-B51D-3E6B5EFAB227}" type="sibTrans" cxnId="{20C55742-A58D-4C5A-9FE6-21A0AA637AA4}">
      <dgm:prSet/>
      <dgm:spPr/>
      <dgm:t>
        <a:bodyPr/>
        <a:lstStyle/>
        <a:p>
          <a:endParaRPr lang="en-US"/>
        </a:p>
      </dgm:t>
    </dgm:pt>
    <dgm:pt modelId="{C4CC96B6-C315-443B-83BF-AD5D2112F1D0}">
      <dgm:prSet phldrT="[Text]" custT="1"/>
      <dgm:spPr/>
      <dgm:t>
        <a:bodyPr/>
        <a:lstStyle/>
        <a:p>
          <a:pPr marL="114300" lvl="1" indent="0" algn="l" defTabSz="889000">
            <a:lnSpc>
              <a:spcPct val="90000"/>
            </a:lnSpc>
            <a:spcBef>
              <a:spcPct val="0"/>
            </a:spcBef>
            <a:spcAft>
              <a:spcPct val="15000"/>
            </a:spcAft>
            <a:buNone/>
          </a:pPr>
          <a:r>
            <a:rPr lang="en-US" sz="2000" kern="1200">
              <a:latin typeface="Arial"/>
              <a:ea typeface="+mn-ea"/>
              <a:cs typeface="+mn-cs"/>
            </a:rPr>
            <a:t>Assess backup heat requirements</a:t>
          </a:r>
          <a:endParaRPr lang="en-US" sz="2000" kern="1200" dirty="0">
            <a:latin typeface="Arial"/>
            <a:ea typeface="+mn-ea"/>
            <a:cs typeface="+mn-cs"/>
          </a:endParaRPr>
        </a:p>
      </dgm:t>
    </dgm:pt>
    <dgm:pt modelId="{38B586CB-F94D-4246-BED6-8AD768865B50}" type="parTrans" cxnId="{AFC383E3-B729-4DF6-BD3F-EDDDDC7F846B}">
      <dgm:prSet/>
      <dgm:spPr/>
      <dgm:t>
        <a:bodyPr/>
        <a:lstStyle/>
        <a:p>
          <a:endParaRPr lang="en-US"/>
        </a:p>
      </dgm:t>
    </dgm:pt>
    <dgm:pt modelId="{7B1F22B6-FC7A-4F2C-B873-D087312DF872}" type="sibTrans" cxnId="{AFC383E3-B729-4DF6-BD3F-EDDDDC7F846B}">
      <dgm:prSet/>
      <dgm:spPr/>
      <dgm:t>
        <a:bodyPr/>
        <a:lstStyle/>
        <a:p>
          <a:endParaRPr lang="en-US"/>
        </a:p>
      </dgm:t>
    </dgm:pt>
    <dgm:pt modelId="{163DC099-AC92-406E-9208-EC13915E4CE1}" type="pres">
      <dgm:prSet presAssocID="{55BB30AE-DA75-4955-8A99-845E3E2714F3}" presName="Name0" presStyleCnt="0">
        <dgm:presLayoutVars>
          <dgm:dir/>
          <dgm:animLvl val="lvl"/>
          <dgm:resizeHandles/>
        </dgm:presLayoutVars>
      </dgm:prSet>
      <dgm:spPr/>
    </dgm:pt>
    <dgm:pt modelId="{5449AFCB-0B48-417C-8109-4A95CFE80EC8}" type="pres">
      <dgm:prSet presAssocID="{7F776792-B0DC-4819-952E-AFE8422D6953}" presName="linNode" presStyleCnt="0"/>
      <dgm:spPr/>
    </dgm:pt>
    <dgm:pt modelId="{14EE8F4F-DDB7-419E-B27D-1ADF4AE35178}" type="pres">
      <dgm:prSet presAssocID="{7F776792-B0DC-4819-952E-AFE8422D6953}" presName="parentShp" presStyleLbl="node1" presStyleIdx="0" presStyleCnt="7" custScaleX="14883">
        <dgm:presLayoutVars>
          <dgm:bulletEnabled val="1"/>
        </dgm:presLayoutVars>
      </dgm:prSet>
      <dgm:spPr/>
    </dgm:pt>
    <dgm:pt modelId="{53556088-6E94-49AD-A7D1-07EE8A867308}" type="pres">
      <dgm:prSet presAssocID="{7F776792-B0DC-4819-952E-AFE8422D6953}" presName="childShp" presStyleLbl="bgAccFollowNode1" presStyleIdx="0" presStyleCnt="7">
        <dgm:presLayoutVars>
          <dgm:bulletEnabled val="1"/>
        </dgm:presLayoutVars>
      </dgm:prSet>
      <dgm:spPr/>
    </dgm:pt>
    <dgm:pt modelId="{9955B032-AD1D-4137-B6DB-FB843BADB7EC}" type="pres">
      <dgm:prSet presAssocID="{3659664C-F5BE-4B15-B33B-0575E3122254}" presName="spacing" presStyleCnt="0"/>
      <dgm:spPr/>
    </dgm:pt>
    <dgm:pt modelId="{9849CAAB-3AA1-4916-9BDE-473659EA8C0E}" type="pres">
      <dgm:prSet presAssocID="{7DF914CB-46AD-4CB1-A54D-5F0046E08C15}" presName="linNode" presStyleCnt="0"/>
      <dgm:spPr/>
    </dgm:pt>
    <dgm:pt modelId="{C1F092B4-B9DA-4A9B-BF5A-D4FFA5F1FEFF}" type="pres">
      <dgm:prSet presAssocID="{7DF914CB-46AD-4CB1-A54D-5F0046E08C15}" presName="parentShp" presStyleLbl="node1" presStyleIdx="1" presStyleCnt="7" custScaleX="14883">
        <dgm:presLayoutVars>
          <dgm:bulletEnabled val="1"/>
        </dgm:presLayoutVars>
      </dgm:prSet>
      <dgm:spPr/>
    </dgm:pt>
    <dgm:pt modelId="{DE8E602E-EE75-4D52-95F1-963A7ECB0501}" type="pres">
      <dgm:prSet presAssocID="{7DF914CB-46AD-4CB1-A54D-5F0046E08C15}" presName="childShp" presStyleLbl="bgAccFollowNode1" presStyleIdx="1" presStyleCnt="7">
        <dgm:presLayoutVars>
          <dgm:bulletEnabled val="1"/>
        </dgm:presLayoutVars>
      </dgm:prSet>
      <dgm:spPr/>
    </dgm:pt>
    <dgm:pt modelId="{647C1DC5-661D-468C-91A4-F1BB5E1A52A7}" type="pres">
      <dgm:prSet presAssocID="{2B256648-6AD2-494B-A490-0D996289121B}" presName="spacing" presStyleCnt="0"/>
      <dgm:spPr/>
    </dgm:pt>
    <dgm:pt modelId="{EB04AA10-1837-4BBC-9D1E-960893DF09DE}" type="pres">
      <dgm:prSet presAssocID="{332F395C-8D6E-4B92-9A2A-D3D6BB60D818}" presName="linNode" presStyleCnt="0"/>
      <dgm:spPr/>
    </dgm:pt>
    <dgm:pt modelId="{B35698E7-4C73-48A1-B344-1C0B2FC19E45}" type="pres">
      <dgm:prSet presAssocID="{332F395C-8D6E-4B92-9A2A-D3D6BB60D818}" presName="parentShp" presStyleLbl="node1" presStyleIdx="2" presStyleCnt="7" custScaleX="14883">
        <dgm:presLayoutVars>
          <dgm:bulletEnabled val="1"/>
        </dgm:presLayoutVars>
      </dgm:prSet>
      <dgm:spPr/>
    </dgm:pt>
    <dgm:pt modelId="{FB0C2233-FC12-49DF-82FD-07A4362629EA}" type="pres">
      <dgm:prSet presAssocID="{332F395C-8D6E-4B92-9A2A-D3D6BB60D818}" presName="childShp" presStyleLbl="bgAccFollowNode1" presStyleIdx="2" presStyleCnt="7">
        <dgm:presLayoutVars>
          <dgm:bulletEnabled val="1"/>
        </dgm:presLayoutVars>
      </dgm:prSet>
      <dgm:spPr/>
    </dgm:pt>
    <dgm:pt modelId="{AF69CC5E-41A5-459E-8B81-3CB1AFB6C071}" type="pres">
      <dgm:prSet presAssocID="{CA224381-6BAD-48EB-9F94-604518827094}" presName="spacing" presStyleCnt="0"/>
      <dgm:spPr/>
    </dgm:pt>
    <dgm:pt modelId="{D291A9AB-529E-448F-9A9E-E8F2B5134903}" type="pres">
      <dgm:prSet presAssocID="{E0722942-841B-4C25-A91B-D6CC9666AD6F}" presName="linNode" presStyleCnt="0"/>
      <dgm:spPr/>
    </dgm:pt>
    <dgm:pt modelId="{C9198DB8-42F9-4C81-AE6D-9F3017CA4AA2}" type="pres">
      <dgm:prSet presAssocID="{E0722942-841B-4C25-A91B-D6CC9666AD6F}" presName="parentShp" presStyleLbl="node1" presStyleIdx="3" presStyleCnt="7" custScaleX="14883">
        <dgm:presLayoutVars>
          <dgm:bulletEnabled val="1"/>
        </dgm:presLayoutVars>
      </dgm:prSet>
      <dgm:spPr/>
    </dgm:pt>
    <dgm:pt modelId="{3B7DAE9D-F28F-436D-B02D-D2650CB3408A}" type="pres">
      <dgm:prSet presAssocID="{E0722942-841B-4C25-A91B-D6CC9666AD6F}" presName="childShp" presStyleLbl="bgAccFollowNode1" presStyleIdx="3" presStyleCnt="7">
        <dgm:presLayoutVars>
          <dgm:bulletEnabled val="1"/>
        </dgm:presLayoutVars>
      </dgm:prSet>
      <dgm:spPr/>
    </dgm:pt>
    <dgm:pt modelId="{490AD002-27AA-46AF-BA66-55AFEC27561A}" type="pres">
      <dgm:prSet presAssocID="{42D9360C-195D-4C6F-9DAE-CC4836110C4D}" presName="spacing" presStyleCnt="0"/>
      <dgm:spPr/>
    </dgm:pt>
    <dgm:pt modelId="{826ACF77-04EC-423C-B260-44DE9D83CE55}" type="pres">
      <dgm:prSet presAssocID="{36881168-E399-486F-9D6B-8CC2C96676DB}" presName="linNode" presStyleCnt="0"/>
      <dgm:spPr/>
    </dgm:pt>
    <dgm:pt modelId="{01A353EB-5ED2-4384-8900-30E4DBB3CC10}" type="pres">
      <dgm:prSet presAssocID="{36881168-E399-486F-9D6B-8CC2C96676DB}" presName="parentShp" presStyleLbl="node1" presStyleIdx="4" presStyleCnt="7" custScaleX="14883">
        <dgm:presLayoutVars>
          <dgm:bulletEnabled val="1"/>
        </dgm:presLayoutVars>
      </dgm:prSet>
      <dgm:spPr/>
    </dgm:pt>
    <dgm:pt modelId="{1F551767-094B-4D13-95CD-DDB20BC91048}" type="pres">
      <dgm:prSet presAssocID="{36881168-E399-486F-9D6B-8CC2C96676DB}" presName="childShp" presStyleLbl="bgAccFollowNode1" presStyleIdx="4" presStyleCnt="7">
        <dgm:presLayoutVars>
          <dgm:bulletEnabled val="1"/>
        </dgm:presLayoutVars>
      </dgm:prSet>
      <dgm:spPr/>
    </dgm:pt>
    <dgm:pt modelId="{B7801C89-4999-4050-BC09-B6F961617832}" type="pres">
      <dgm:prSet presAssocID="{B95A180D-3FD3-4E48-8006-204BEDFC9360}" presName="spacing" presStyleCnt="0"/>
      <dgm:spPr/>
    </dgm:pt>
    <dgm:pt modelId="{FCC1D6DD-C6BC-4C2B-8B31-BA8884CC53E3}" type="pres">
      <dgm:prSet presAssocID="{1ED3A3C3-B803-4DA1-A303-48C9D5ED6130}" presName="linNode" presStyleCnt="0"/>
      <dgm:spPr/>
    </dgm:pt>
    <dgm:pt modelId="{AA175FE0-BF80-400D-8BB3-A41CD826C027}" type="pres">
      <dgm:prSet presAssocID="{1ED3A3C3-B803-4DA1-A303-48C9D5ED6130}" presName="parentShp" presStyleLbl="node1" presStyleIdx="5" presStyleCnt="7" custScaleX="14883">
        <dgm:presLayoutVars>
          <dgm:bulletEnabled val="1"/>
        </dgm:presLayoutVars>
      </dgm:prSet>
      <dgm:spPr/>
    </dgm:pt>
    <dgm:pt modelId="{50FC9EBC-6467-4B85-83DD-CE7C5B9E3675}" type="pres">
      <dgm:prSet presAssocID="{1ED3A3C3-B803-4DA1-A303-48C9D5ED6130}" presName="childShp" presStyleLbl="bgAccFollowNode1" presStyleIdx="5" presStyleCnt="7">
        <dgm:presLayoutVars>
          <dgm:bulletEnabled val="1"/>
        </dgm:presLayoutVars>
      </dgm:prSet>
      <dgm:spPr/>
    </dgm:pt>
    <dgm:pt modelId="{22176553-9CB9-43BF-8074-DE7FFA189D82}" type="pres">
      <dgm:prSet presAssocID="{9CCFC67B-0DF7-47FD-9547-048F3B6320CA}" presName="spacing" presStyleCnt="0"/>
      <dgm:spPr/>
    </dgm:pt>
    <dgm:pt modelId="{E475031C-815C-496A-B92F-844B90D3FA08}" type="pres">
      <dgm:prSet presAssocID="{004413F1-8306-42A9-A498-A0C94468408D}" presName="linNode" presStyleCnt="0"/>
      <dgm:spPr/>
    </dgm:pt>
    <dgm:pt modelId="{B76CE2AB-A0BB-4377-A74D-173C9D16C2E7}" type="pres">
      <dgm:prSet presAssocID="{004413F1-8306-42A9-A498-A0C94468408D}" presName="parentShp" presStyleLbl="node1" presStyleIdx="6" presStyleCnt="7" custScaleX="14883">
        <dgm:presLayoutVars>
          <dgm:bulletEnabled val="1"/>
        </dgm:presLayoutVars>
      </dgm:prSet>
      <dgm:spPr/>
    </dgm:pt>
    <dgm:pt modelId="{61B521DA-2945-4BB3-923B-1AE993168606}" type="pres">
      <dgm:prSet presAssocID="{004413F1-8306-42A9-A498-A0C94468408D}" presName="childShp" presStyleLbl="bgAccFollowNode1" presStyleIdx="6" presStyleCnt="7">
        <dgm:presLayoutVars>
          <dgm:bulletEnabled val="1"/>
        </dgm:presLayoutVars>
      </dgm:prSet>
      <dgm:spPr/>
    </dgm:pt>
  </dgm:ptLst>
  <dgm:cxnLst>
    <dgm:cxn modelId="{DF194B0E-0BBE-40CA-8A4C-0E4C30FD90A0}" type="presOf" srcId="{E0722942-841B-4C25-A91B-D6CC9666AD6F}" destId="{C9198DB8-42F9-4C81-AE6D-9F3017CA4AA2}" srcOrd="0" destOrd="0" presId="urn:microsoft.com/office/officeart/2005/8/layout/vList6"/>
    <dgm:cxn modelId="{E7CD2018-D510-425C-BA91-FC870BFF7820}" type="presOf" srcId="{C4CC96B6-C315-443B-83BF-AD5D2112F1D0}" destId="{61B521DA-2945-4BB3-923B-1AE993168606}" srcOrd="0" destOrd="0" presId="urn:microsoft.com/office/officeart/2005/8/layout/vList6"/>
    <dgm:cxn modelId="{2002CA20-1A9B-4316-B830-25D79B0EED8F}" type="presOf" srcId="{26B04C13-B9CC-4889-B35C-7288B40A9F67}" destId="{50FC9EBC-6467-4B85-83DD-CE7C5B9E3675}" srcOrd="0" destOrd="0" presId="urn:microsoft.com/office/officeart/2005/8/layout/vList6"/>
    <dgm:cxn modelId="{3BBF7223-E0B4-4AF5-843A-04C397491383}" srcId="{55BB30AE-DA75-4955-8A99-845E3E2714F3}" destId="{1ED3A3C3-B803-4DA1-A303-48C9D5ED6130}" srcOrd="5" destOrd="0" parTransId="{4E83A068-B5BA-48B2-A5C3-16AE1C7777FD}" sibTransId="{9CCFC67B-0DF7-47FD-9547-048F3B6320CA}"/>
    <dgm:cxn modelId="{7F919D29-307B-4A1E-8238-6D11FDE6D96E}" type="presOf" srcId="{35565D20-F10F-462C-847E-64BA1EB832BD}" destId="{53556088-6E94-49AD-A7D1-07EE8A867308}" srcOrd="0" destOrd="0" presId="urn:microsoft.com/office/officeart/2005/8/layout/vList6"/>
    <dgm:cxn modelId="{CE225331-60D8-4CE1-91A7-4B639995B1C6}" type="presOf" srcId="{55BB30AE-DA75-4955-8A99-845E3E2714F3}" destId="{163DC099-AC92-406E-9208-EC13915E4CE1}" srcOrd="0" destOrd="0" presId="urn:microsoft.com/office/officeart/2005/8/layout/vList6"/>
    <dgm:cxn modelId="{FCA30E39-C077-4BA5-BC73-611D1926B598}" srcId="{55BB30AE-DA75-4955-8A99-845E3E2714F3}" destId="{7DF914CB-46AD-4CB1-A54D-5F0046E08C15}" srcOrd="1" destOrd="0" parTransId="{531391C3-B06D-4870-AE66-A2F937CAE950}" sibTransId="{2B256648-6AD2-494B-A490-0D996289121B}"/>
    <dgm:cxn modelId="{20C55742-A58D-4C5A-9FE6-21A0AA637AA4}" srcId="{1ED3A3C3-B803-4DA1-A303-48C9D5ED6130}" destId="{26B04C13-B9CC-4889-B35C-7288B40A9F67}" srcOrd="0" destOrd="0" parTransId="{64A8BA05-5BA5-4055-82FB-8F34456EC8E6}" sibTransId="{663254F0-3DA4-4B62-B51D-3E6B5EFAB227}"/>
    <dgm:cxn modelId="{97D04255-6347-4228-8F52-F78E41B14354}" srcId="{332F395C-8D6E-4B92-9A2A-D3D6BB60D818}" destId="{215C24C4-7294-4B22-9437-D4B3A4E27AAE}" srcOrd="0" destOrd="0" parTransId="{F0EEFFCE-33A3-4157-98B1-101A6A7E9E95}" sibTransId="{C35BBE6E-CCA7-4BC7-B73C-15DE30EA17E4}"/>
    <dgm:cxn modelId="{BE4BFD7B-146B-46B0-9B72-436DE616AE58}" type="presOf" srcId="{36881168-E399-486F-9D6B-8CC2C96676DB}" destId="{01A353EB-5ED2-4384-8900-30E4DBB3CC10}" srcOrd="0" destOrd="0" presId="urn:microsoft.com/office/officeart/2005/8/layout/vList6"/>
    <dgm:cxn modelId="{A375A08A-3FBE-4A3F-874D-FBCEDACC7905}" srcId="{E0722942-841B-4C25-A91B-D6CC9666AD6F}" destId="{2CD4E54A-42BF-4E80-A293-F5C5064EEB75}" srcOrd="0" destOrd="0" parTransId="{FB908BF4-F3B2-4876-A7BD-D5B5C185B7F3}" sibTransId="{C422A52B-E515-4B60-97B2-E79BEC49DE58}"/>
    <dgm:cxn modelId="{21421B8C-0F1C-43EE-A992-86A2CE296413}" srcId="{55BB30AE-DA75-4955-8A99-845E3E2714F3}" destId="{004413F1-8306-42A9-A498-A0C94468408D}" srcOrd="6" destOrd="0" parTransId="{3E3F3589-EEC4-451A-A184-45072F2BBCF6}" sibTransId="{390BE79A-DFA1-4506-ADB8-62E2B2AB019A}"/>
    <dgm:cxn modelId="{844EF68C-BD9F-4CEE-99CC-237C334128CA}" type="presOf" srcId="{7DF914CB-46AD-4CB1-A54D-5F0046E08C15}" destId="{C1F092B4-B9DA-4A9B-BF5A-D4FFA5F1FEFF}" srcOrd="0" destOrd="0" presId="urn:microsoft.com/office/officeart/2005/8/layout/vList6"/>
    <dgm:cxn modelId="{1E85F19A-0274-4A95-8022-6BCF5EAC6412}" type="presOf" srcId="{2CD4E54A-42BF-4E80-A293-F5C5064EEB75}" destId="{3B7DAE9D-F28F-436D-B02D-D2650CB3408A}" srcOrd="0" destOrd="0" presId="urn:microsoft.com/office/officeart/2005/8/layout/vList6"/>
    <dgm:cxn modelId="{AE1CAF9E-2865-45E0-8AB0-A1B86F1D0BAC}" type="presOf" srcId="{332F395C-8D6E-4B92-9A2A-D3D6BB60D818}" destId="{B35698E7-4C73-48A1-B344-1C0B2FC19E45}" srcOrd="0" destOrd="0" presId="urn:microsoft.com/office/officeart/2005/8/layout/vList6"/>
    <dgm:cxn modelId="{37E38EA0-0BAE-4881-99F4-ED7BA3661588}" srcId="{7DF914CB-46AD-4CB1-A54D-5F0046E08C15}" destId="{E7ECEE9C-BFA5-46DB-9F57-C7DE06D9B12B}" srcOrd="0" destOrd="0" parTransId="{4E48EDA4-8B73-43BF-A383-9818095DFC9D}" sibTransId="{B2C4C561-9025-421A-8F84-692597741884}"/>
    <dgm:cxn modelId="{0686FCAE-E4BD-4A50-8E32-F8E15E0556A7}" srcId="{55BB30AE-DA75-4955-8A99-845E3E2714F3}" destId="{E0722942-841B-4C25-A91B-D6CC9666AD6F}" srcOrd="3" destOrd="0" parTransId="{89365432-4D75-4A06-A890-CAE7E09AC7B1}" sibTransId="{42D9360C-195D-4C6F-9DAE-CC4836110C4D}"/>
    <dgm:cxn modelId="{2503D4B5-FB0C-40B5-83E8-FC1EF31242F7}" type="presOf" srcId="{7F776792-B0DC-4819-952E-AFE8422D6953}" destId="{14EE8F4F-DDB7-419E-B27D-1ADF4AE35178}" srcOrd="0" destOrd="0" presId="urn:microsoft.com/office/officeart/2005/8/layout/vList6"/>
    <dgm:cxn modelId="{C2C794BB-9FA7-4613-8B6C-C2E5EEDE2AA8}" srcId="{55BB30AE-DA75-4955-8A99-845E3E2714F3}" destId="{36881168-E399-486F-9D6B-8CC2C96676DB}" srcOrd="4" destOrd="0" parTransId="{D872F7F7-2B77-4202-890D-77D33E5B4076}" sibTransId="{B95A180D-3FD3-4E48-8006-204BEDFC9360}"/>
    <dgm:cxn modelId="{A65DE6C0-C212-48BD-A00B-A0F17ADCBB9F}" type="presOf" srcId="{004413F1-8306-42A9-A498-A0C94468408D}" destId="{B76CE2AB-A0BB-4377-A74D-173C9D16C2E7}" srcOrd="0" destOrd="0" presId="urn:microsoft.com/office/officeart/2005/8/layout/vList6"/>
    <dgm:cxn modelId="{8AA181C4-722A-4D1E-8D04-4C7EF239D35A}" srcId="{55BB30AE-DA75-4955-8A99-845E3E2714F3}" destId="{332F395C-8D6E-4B92-9A2A-D3D6BB60D818}" srcOrd="2" destOrd="0" parTransId="{70E41804-0289-4187-A851-F7EC33C698DD}" sibTransId="{CA224381-6BAD-48EB-9F94-604518827094}"/>
    <dgm:cxn modelId="{2B903DC9-3540-4FA8-B400-2B203C282C62}" type="presOf" srcId="{1ED3A3C3-B803-4DA1-A303-48C9D5ED6130}" destId="{AA175FE0-BF80-400D-8BB3-A41CD826C027}" srcOrd="0" destOrd="0" presId="urn:microsoft.com/office/officeart/2005/8/layout/vList6"/>
    <dgm:cxn modelId="{A79F9ECB-B577-470E-ABC5-FFC4D8DA3947}" srcId="{7F776792-B0DC-4819-952E-AFE8422D6953}" destId="{35565D20-F10F-462C-847E-64BA1EB832BD}" srcOrd="0" destOrd="0" parTransId="{C10AF2CA-6BE5-461F-842C-B07F52145BE1}" sibTransId="{5A0B0B4C-F4B4-4871-B9F0-4579655D1984}"/>
    <dgm:cxn modelId="{700F9DDA-D751-44EC-80FE-56E83670A7EA}" srcId="{55BB30AE-DA75-4955-8A99-845E3E2714F3}" destId="{7F776792-B0DC-4819-952E-AFE8422D6953}" srcOrd="0" destOrd="0" parTransId="{F5315AE2-D702-40B4-B7CF-A4A9249422FE}" sibTransId="{3659664C-F5BE-4B15-B33B-0575E3122254}"/>
    <dgm:cxn modelId="{AFC383E3-B729-4DF6-BD3F-EDDDDC7F846B}" srcId="{004413F1-8306-42A9-A498-A0C94468408D}" destId="{C4CC96B6-C315-443B-83BF-AD5D2112F1D0}" srcOrd="0" destOrd="0" parTransId="{38B586CB-F94D-4246-BED6-8AD768865B50}" sibTransId="{7B1F22B6-FC7A-4F2C-B873-D087312DF872}"/>
    <dgm:cxn modelId="{86DCEEE6-77A8-416A-8EBE-222622EF1931}" srcId="{36881168-E399-486F-9D6B-8CC2C96676DB}" destId="{802BBD69-135A-480D-B394-A48182A19DB8}" srcOrd="0" destOrd="0" parTransId="{089AF19C-C969-4283-A7CE-8A639B39EFAD}" sibTransId="{83CF3A61-34D0-412C-B5AD-BA3A3F199C2E}"/>
    <dgm:cxn modelId="{99493BE7-656A-416C-9276-C623CE1EB917}" type="presOf" srcId="{E7ECEE9C-BFA5-46DB-9F57-C7DE06D9B12B}" destId="{DE8E602E-EE75-4D52-95F1-963A7ECB0501}" srcOrd="0" destOrd="0" presId="urn:microsoft.com/office/officeart/2005/8/layout/vList6"/>
    <dgm:cxn modelId="{CC682FEE-2E47-42CC-A8EE-B12F1279BC6D}" type="presOf" srcId="{215C24C4-7294-4B22-9437-D4B3A4E27AAE}" destId="{FB0C2233-FC12-49DF-82FD-07A4362629EA}" srcOrd="0" destOrd="0" presId="urn:microsoft.com/office/officeart/2005/8/layout/vList6"/>
    <dgm:cxn modelId="{1D5AA5FB-99E4-42D9-88CE-8530E722D883}" type="presOf" srcId="{802BBD69-135A-480D-B394-A48182A19DB8}" destId="{1F551767-094B-4D13-95CD-DDB20BC91048}" srcOrd="0" destOrd="0" presId="urn:microsoft.com/office/officeart/2005/8/layout/vList6"/>
    <dgm:cxn modelId="{761D12DE-8DDC-456B-BC07-6EB9EFFD426C}" type="presParOf" srcId="{163DC099-AC92-406E-9208-EC13915E4CE1}" destId="{5449AFCB-0B48-417C-8109-4A95CFE80EC8}" srcOrd="0" destOrd="0" presId="urn:microsoft.com/office/officeart/2005/8/layout/vList6"/>
    <dgm:cxn modelId="{DB3A4FAA-E025-4ACC-A674-204622CF4BF3}" type="presParOf" srcId="{5449AFCB-0B48-417C-8109-4A95CFE80EC8}" destId="{14EE8F4F-DDB7-419E-B27D-1ADF4AE35178}" srcOrd="0" destOrd="0" presId="urn:microsoft.com/office/officeart/2005/8/layout/vList6"/>
    <dgm:cxn modelId="{2CA8FB31-F091-48CB-86F6-65C9C7A04151}" type="presParOf" srcId="{5449AFCB-0B48-417C-8109-4A95CFE80EC8}" destId="{53556088-6E94-49AD-A7D1-07EE8A867308}" srcOrd="1" destOrd="0" presId="urn:microsoft.com/office/officeart/2005/8/layout/vList6"/>
    <dgm:cxn modelId="{CC168155-EFC7-4F22-A854-7C4B55D32FBF}" type="presParOf" srcId="{163DC099-AC92-406E-9208-EC13915E4CE1}" destId="{9955B032-AD1D-4137-B6DB-FB843BADB7EC}" srcOrd="1" destOrd="0" presId="urn:microsoft.com/office/officeart/2005/8/layout/vList6"/>
    <dgm:cxn modelId="{092EA3C3-1281-43D0-AD9C-99F204D5EE2F}" type="presParOf" srcId="{163DC099-AC92-406E-9208-EC13915E4CE1}" destId="{9849CAAB-3AA1-4916-9BDE-473659EA8C0E}" srcOrd="2" destOrd="0" presId="urn:microsoft.com/office/officeart/2005/8/layout/vList6"/>
    <dgm:cxn modelId="{6A4D88E3-CCEB-49EF-B465-3C5122B95834}" type="presParOf" srcId="{9849CAAB-3AA1-4916-9BDE-473659EA8C0E}" destId="{C1F092B4-B9DA-4A9B-BF5A-D4FFA5F1FEFF}" srcOrd="0" destOrd="0" presId="urn:microsoft.com/office/officeart/2005/8/layout/vList6"/>
    <dgm:cxn modelId="{8673D500-9C3A-4286-8FFA-B44425E75EE2}" type="presParOf" srcId="{9849CAAB-3AA1-4916-9BDE-473659EA8C0E}" destId="{DE8E602E-EE75-4D52-95F1-963A7ECB0501}" srcOrd="1" destOrd="0" presId="urn:microsoft.com/office/officeart/2005/8/layout/vList6"/>
    <dgm:cxn modelId="{F7129222-E040-43C0-B2E5-D890E17CCC0D}" type="presParOf" srcId="{163DC099-AC92-406E-9208-EC13915E4CE1}" destId="{647C1DC5-661D-468C-91A4-F1BB5E1A52A7}" srcOrd="3" destOrd="0" presId="urn:microsoft.com/office/officeart/2005/8/layout/vList6"/>
    <dgm:cxn modelId="{45FA52C1-15B3-4057-9DC8-97302EC9D7D2}" type="presParOf" srcId="{163DC099-AC92-406E-9208-EC13915E4CE1}" destId="{EB04AA10-1837-4BBC-9D1E-960893DF09DE}" srcOrd="4" destOrd="0" presId="urn:microsoft.com/office/officeart/2005/8/layout/vList6"/>
    <dgm:cxn modelId="{74B38D74-3076-4443-ACBF-435EFC474B0C}" type="presParOf" srcId="{EB04AA10-1837-4BBC-9D1E-960893DF09DE}" destId="{B35698E7-4C73-48A1-B344-1C0B2FC19E45}" srcOrd="0" destOrd="0" presId="urn:microsoft.com/office/officeart/2005/8/layout/vList6"/>
    <dgm:cxn modelId="{6043C376-F891-4E30-8D37-88137447ECF4}" type="presParOf" srcId="{EB04AA10-1837-4BBC-9D1E-960893DF09DE}" destId="{FB0C2233-FC12-49DF-82FD-07A4362629EA}" srcOrd="1" destOrd="0" presId="urn:microsoft.com/office/officeart/2005/8/layout/vList6"/>
    <dgm:cxn modelId="{5246DC0E-FE83-4131-B178-117B858F8514}" type="presParOf" srcId="{163DC099-AC92-406E-9208-EC13915E4CE1}" destId="{AF69CC5E-41A5-459E-8B81-3CB1AFB6C071}" srcOrd="5" destOrd="0" presId="urn:microsoft.com/office/officeart/2005/8/layout/vList6"/>
    <dgm:cxn modelId="{1C183320-B38D-4BFF-AD8B-EF57613820AC}" type="presParOf" srcId="{163DC099-AC92-406E-9208-EC13915E4CE1}" destId="{D291A9AB-529E-448F-9A9E-E8F2B5134903}" srcOrd="6" destOrd="0" presId="urn:microsoft.com/office/officeart/2005/8/layout/vList6"/>
    <dgm:cxn modelId="{B8D7BA1F-BFC2-44BD-A535-7E8F98C028DE}" type="presParOf" srcId="{D291A9AB-529E-448F-9A9E-E8F2B5134903}" destId="{C9198DB8-42F9-4C81-AE6D-9F3017CA4AA2}" srcOrd="0" destOrd="0" presId="urn:microsoft.com/office/officeart/2005/8/layout/vList6"/>
    <dgm:cxn modelId="{F2DA5B4D-98C4-44DC-946B-A6707C8AAF4A}" type="presParOf" srcId="{D291A9AB-529E-448F-9A9E-E8F2B5134903}" destId="{3B7DAE9D-F28F-436D-B02D-D2650CB3408A}" srcOrd="1" destOrd="0" presId="urn:microsoft.com/office/officeart/2005/8/layout/vList6"/>
    <dgm:cxn modelId="{23CD4F1C-1BAF-44C1-A632-A0CECD9DBA70}" type="presParOf" srcId="{163DC099-AC92-406E-9208-EC13915E4CE1}" destId="{490AD002-27AA-46AF-BA66-55AFEC27561A}" srcOrd="7" destOrd="0" presId="urn:microsoft.com/office/officeart/2005/8/layout/vList6"/>
    <dgm:cxn modelId="{94E40CDB-8C62-4FFB-B4D1-DBA3EB205707}" type="presParOf" srcId="{163DC099-AC92-406E-9208-EC13915E4CE1}" destId="{826ACF77-04EC-423C-B260-44DE9D83CE55}" srcOrd="8" destOrd="0" presId="urn:microsoft.com/office/officeart/2005/8/layout/vList6"/>
    <dgm:cxn modelId="{4518C20C-55BD-4D69-8F8F-CBEDCE3AD0B0}" type="presParOf" srcId="{826ACF77-04EC-423C-B260-44DE9D83CE55}" destId="{01A353EB-5ED2-4384-8900-30E4DBB3CC10}" srcOrd="0" destOrd="0" presId="urn:microsoft.com/office/officeart/2005/8/layout/vList6"/>
    <dgm:cxn modelId="{446BBD40-1288-4CC4-9BD0-02403CE55A63}" type="presParOf" srcId="{826ACF77-04EC-423C-B260-44DE9D83CE55}" destId="{1F551767-094B-4D13-95CD-DDB20BC91048}" srcOrd="1" destOrd="0" presId="urn:microsoft.com/office/officeart/2005/8/layout/vList6"/>
    <dgm:cxn modelId="{57B6905D-EAB0-43C3-AFC9-96A57A970A50}" type="presParOf" srcId="{163DC099-AC92-406E-9208-EC13915E4CE1}" destId="{B7801C89-4999-4050-BC09-B6F961617832}" srcOrd="9" destOrd="0" presId="urn:microsoft.com/office/officeart/2005/8/layout/vList6"/>
    <dgm:cxn modelId="{4063B87F-021B-4C73-BF0F-FD27BEEDBD98}" type="presParOf" srcId="{163DC099-AC92-406E-9208-EC13915E4CE1}" destId="{FCC1D6DD-C6BC-4C2B-8B31-BA8884CC53E3}" srcOrd="10" destOrd="0" presId="urn:microsoft.com/office/officeart/2005/8/layout/vList6"/>
    <dgm:cxn modelId="{52F37F07-85F7-4657-9DF4-4C23620581E1}" type="presParOf" srcId="{FCC1D6DD-C6BC-4C2B-8B31-BA8884CC53E3}" destId="{AA175FE0-BF80-400D-8BB3-A41CD826C027}" srcOrd="0" destOrd="0" presId="urn:microsoft.com/office/officeart/2005/8/layout/vList6"/>
    <dgm:cxn modelId="{B7BC8155-E2F8-4645-8BFE-33DC2F993401}" type="presParOf" srcId="{FCC1D6DD-C6BC-4C2B-8B31-BA8884CC53E3}" destId="{50FC9EBC-6467-4B85-83DD-CE7C5B9E3675}" srcOrd="1" destOrd="0" presId="urn:microsoft.com/office/officeart/2005/8/layout/vList6"/>
    <dgm:cxn modelId="{8C2C163F-04E2-491B-A45A-89540AA4783A}" type="presParOf" srcId="{163DC099-AC92-406E-9208-EC13915E4CE1}" destId="{22176553-9CB9-43BF-8074-DE7FFA189D82}" srcOrd="11" destOrd="0" presId="urn:microsoft.com/office/officeart/2005/8/layout/vList6"/>
    <dgm:cxn modelId="{84EAAF73-0527-4109-94F2-BF8C639022C9}" type="presParOf" srcId="{163DC099-AC92-406E-9208-EC13915E4CE1}" destId="{E475031C-815C-496A-B92F-844B90D3FA08}" srcOrd="12" destOrd="0" presId="urn:microsoft.com/office/officeart/2005/8/layout/vList6"/>
    <dgm:cxn modelId="{8A37C3C2-6F5C-4FC4-8B69-82DAAF919D58}" type="presParOf" srcId="{E475031C-815C-496A-B92F-844B90D3FA08}" destId="{B76CE2AB-A0BB-4377-A74D-173C9D16C2E7}" srcOrd="0" destOrd="0" presId="urn:microsoft.com/office/officeart/2005/8/layout/vList6"/>
    <dgm:cxn modelId="{0BAEE14A-FFA7-4E05-AD42-7F0DD423C765}" type="presParOf" srcId="{E475031C-815C-496A-B92F-844B90D3FA08}" destId="{61B521DA-2945-4BB3-923B-1AE9931686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291CB6BE-9875-4903-8245-E47E3B005ECB}">
      <dgm:prSet phldrT="[Text]" custT="1"/>
      <dgm:spPr/>
      <dgm:t>
        <a:bodyPr/>
        <a:lstStyle/>
        <a:p>
          <a:r>
            <a:rPr lang="en-US" sz="1600" dirty="0"/>
            <a:t>Air-to-Air</a:t>
          </a:r>
        </a:p>
      </dgm:t>
    </dgm:pt>
    <dgm:pt modelId="{281A58D3-F9EB-428A-8F07-A6CAC6C9789D}" type="parTrans" cxnId="{8EFF6B5B-72C9-4B9D-92B0-0E247535A4E7}">
      <dgm:prSet/>
      <dgm:spPr/>
      <dgm:t>
        <a:bodyPr/>
        <a:lstStyle/>
        <a:p>
          <a:endParaRPr lang="en-US" sz="1200"/>
        </a:p>
      </dgm:t>
    </dgm:pt>
    <dgm:pt modelId="{0215F547-5FD3-4E8D-A108-CE9FD00FE91B}" type="sibTrans" cxnId="{8EFF6B5B-72C9-4B9D-92B0-0E247535A4E7}">
      <dgm:prSet/>
      <dgm:spPr/>
      <dgm:t>
        <a:bodyPr/>
        <a:lstStyle/>
        <a:p>
          <a:endParaRPr lang="en-US" sz="1200"/>
        </a:p>
      </dgm:t>
    </dgm:pt>
    <dgm:pt modelId="{5343BC02-253A-4F07-A81C-85CFAD8D6EC3}">
      <dgm:prSet phldrT="[Text]" custT="1"/>
      <dgm:spPr/>
      <dgm:t>
        <a:bodyPr/>
        <a:lstStyle/>
        <a:p>
          <a:r>
            <a:rPr lang="en-US" sz="1800" dirty="0"/>
            <a:t>RTU</a:t>
          </a:r>
        </a:p>
      </dgm:t>
    </dgm:pt>
    <dgm:pt modelId="{022F34E3-CB63-4606-A523-BF7F54B41F5C}" type="parTrans" cxnId="{C225668B-250F-4BD2-BB47-B1F61E70A043}">
      <dgm:prSet/>
      <dgm:spPr/>
      <dgm:t>
        <a:bodyPr/>
        <a:lstStyle/>
        <a:p>
          <a:endParaRPr lang="en-US" sz="1200"/>
        </a:p>
      </dgm:t>
    </dgm:pt>
    <dgm:pt modelId="{E749FC5C-9E09-497F-81BA-DA63CBE3E996}" type="sibTrans" cxnId="{C225668B-250F-4BD2-BB47-B1F61E70A043}">
      <dgm:prSet/>
      <dgm:spPr/>
      <dgm:t>
        <a:bodyPr/>
        <a:lstStyle/>
        <a:p>
          <a:endParaRPr lang="en-US" sz="1200"/>
        </a:p>
      </dgm:t>
    </dgm:pt>
    <dgm:pt modelId="{D00B198E-CBB1-4695-B69F-62F7094132DF}">
      <dgm:prSet phldrT="[Text]" custT="1"/>
      <dgm:spPr/>
      <dgm:t>
        <a:bodyPr/>
        <a:lstStyle/>
        <a:p>
          <a:r>
            <a:rPr lang="en-US" sz="1600" dirty="0"/>
            <a:t>Water-to-Air</a:t>
          </a:r>
        </a:p>
      </dgm:t>
    </dgm:pt>
    <dgm:pt modelId="{75DFE2F9-F786-445F-8B50-9D779EBBA517}" type="parTrans" cxnId="{48BDF084-8E83-4477-B630-1FC8CAE718E9}">
      <dgm:prSet/>
      <dgm:spPr/>
      <dgm:t>
        <a:bodyPr/>
        <a:lstStyle/>
        <a:p>
          <a:endParaRPr lang="en-US" sz="1200"/>
        </a:p>
      </dgm:t>
    </dgm:pt>
    <dgm:pt modelId="{E280B3B5-5E0E-460D-877A-58077D5991DE}" type="sibTrans" cxnId="{48BDF084-8E83-4477-B630-1FC8CAE718E9}">
      <dgm:prSet/>
      <dgm:spPr/>
      <dgm:t>
        <a:bodyPr/>
        <a:lstStyle/>
        <a:p>
          <a:endParaRPr lang="en-US" sz="1200"/>
        </a:p>
      </dgm:t>
    </dgm:pt>
    <dgm:pt modelId="{7E561F74-9E0E-442A-9674-8C0CEB7E11B1}">
      <dgm:prSet phldrT="[Text]" custT="1"/>
      <dgm:spPr/>
      <dgm:t>
        <a:bodyPr/>
        <a:lstStyle/>
        <a:p>
          <a:r>
            <a:rPr lang="en-US" sz="1800" dirty="0"/>
            <a:t>WSHP</a:t>
          </a:r>
        </a:p>
      </dgm:t>
    </dgm:pt>
    <dgm:pt modelId="{4BB7E455-74AD-478A-80C3-8B339622BD1C}" type="parTrans" cxnId="{9F35FC88-F250-4B68-9BC3-4B95CB52B482}">
      <dgm:prSet/>
      <dgm:spPr/>
      <dgm:t>
        <a:bodyPr/>
        <a:lstStyle/>
        <a:p>
          <a:endParaRPr lang="en-US" sz="1200"/>
        </a:p>
      </dgm:t>
    </dgm:pt>
    <dgm:pt modelId="{6B62E77C-45D7-4468-B896-843AED355C66}" type="sibTrans" cxnId="{9F35FC88-F250-4B68-9BC3-4B95CB52B482}">
      <dgm:prSet/>
      <dgm:spPr/>
      <dgm:t>
        <a:bodyPr/>
        <a:lstStyle/>
        <a:p>
          <a:endParaRPr lang="en-US" sz="1200"/>
        </a:p>
      </dgm:t>
    </dgm:pt>
    <dgm:pt modelId="{27C81F77-6DB4-4DB6-9C4C-206D7678D356}">
      <dgm:prSet phldrT="[Text]" custT="1"/>
      <dgm:spPr/>
      <dgm:t>
        <a:bodyPr/>
        <a:lstStyle/>
        <a:p>
          <a:r>
            <a:rPr lang="en-US" sz="1800" dirty="0"/>
            <a:t>Packaged</a:t>
          </a:r>
        </a:p>
      </dgm:t>
    </dgm:pt>
    <dgm:pt modelId="{71FB110B-31A3-440E-BF9D-20F4D48BE1A9}" type="parTrans" cxnId="{05318192-8F4E-49A3-859B-841B70BC89BE}">
      <dgm:prSet/>
      <dgm:spPr/>
      <dgm:t>
        <a:bodyPr/>
        <a:lstStyle/>
        <a:p>
          <a:endParaRPr lang="en-US" sz="1200"/>
        </a:p>
      </dgm:t>
    </dgm:pt>
    <dgm:pt modelId="{DAD1ACBE-8766-403A-8D31-7961D24A4AE6}" type="sibTrans" cxnId="{05318192-8F4E-49A3-859B-841B70BC89BE}">
      <dgm:prSet/>
      <dgm:spPr/>
      <dgm:t>
        <a:bodyPr/>
        <a:lstStyle/>
        <a:p>
          <a:endParaRPr lang="en-US" sz="1200"/>
        </a:p>
      </dgm:t>
    </dgm:pt>
    <dgm:pt modelId="{F0026BB2-AA2D-4E5A-BBC4-9A58264EB8C6}">
      <dgm:prSet phldrT="[Text]" custT="1"/>
      <dgm:spPr/>
      <dgm:t>
        <a:bodyPr/>
        <a:lstStyle/>
        <a:p>
          <a:r>
            <a:rPr lang="en-US" sz="1600" dirty="0"/>
            <a:t>Air-to-Water</a:t>
          </a:r>
        </a:p>
      </dgm:t>
    </dgm:pt>
    <dgm:pt modelId="{B6C04E89-E8BA-48A3-8D6E-F532CB430D24}" type="parTrans" cxnId="{5B825005-6EE6-422E-B658-41C30AE849D2}">
      <dgm:prSet/>
      <dgm:spPr/>
      <dgm:t>
        <a:bodyPr/>
        <a:lstStyle/>
        <a:p>
          <a:endParaRPr lang="en-US" sz="1200"/>
        </a:p>
      </dgm:t>
    </dgm:pt>
    <dgm:pt modelId="{356F9780-E8DB-47F6-A756-8519663D333A}" type="sibTrans" cxnId="{5B825005-6EE6-422E-B658-41C30AE849D2}">
      <dgm:prSet/>
      <dgm:spPr/>
      <dgm:t>
        <a:bodyPr/>
        <a:lstStyle/>
        <a:p>
          <a:endParaRPr lang="en-US" sz="1200"/>
        </a:p>
      </dgm:t>
    </dgm:pt>
    <dgm:pt modelId="{E68E8064-01F1-432F-AFA8-47FA4D1A02B4}">
      <dgm:prSet phldrT="[Text]" custT="1"/>
      <dgm:spPr/>
      <dgm:t>
        <a:bodyPr/>
        <a:lstStyle/>
        <a:p>
          <a:r>
            <a:rPr lang="en-US" sz="1600" dirty="0"/>
            <a:t>Water-to-Water</a:t>
          </a:r>
        </a:p>
      </dgm:t>
    </dgm:pt>
    <dgm:pt modelId="{B483EF8F-DBA4-416C-AD01-A348F60E70D7}" type="parTrans" cxnId="{3C23BBA4-DF21-4510-BA3F-DDAF6514C453}">
      <dgm:prSet/>
      <dgm:spPr/>
      <dgm:t>
        <a:bodyPr/>
        <a:lstStyle/>
        <a:p>
          <a:endParaRPr lang="en-US" sz="1200"/>
        </a:p>
      </dgm:t>
    </dgm:pt>
    <dgm:pt modelId="{0A9AA2E2-0B21-405C-8121-6BE292AF39E5}" type="sibTrans" cxnId="{3C23BBA4-DF21-4510-BA3F-DDAF6514C453}">
      <dgm:prSet/>
      <dgm:spPr/>
      <dgm:t>
        <a:bodyPr/>
        <a:lstStyle/>
        <a:p>
          <a:endParaRPr lang="en-US" sz="1200"/>
        </a:p>
      </dgm:t>
    </dgm:pt>
    <dgm:pt modelId="{816A47F5-509C-4CB8-A354-3DD222D91AEE}">
      <dgm:prSet phldrT="[Text]" custT="1"/>
      <dgm:spPr/>
      <dgm:t>
        <a:bodyPr/>
        <a:lstStyle/>
        <a:p>
          <a:r>
            <a:rPr lang="en-US" sz="1800" dirty="0"/>
            <a:t>Heat Recovery</a:t>
          </a:r>
        </a:p>
      </dgm:t>
    </dgm:pt>
    <dgm:pt modelId="{EF561A90-3259-4891-926F-BD99A842FB75}" type="parTrans" cxnId="{2B86DFFE-0727-4A89-BD8A-441EC3C57CD7}">
      <dgm:prSet/>
      <dgm:spPr/>
      <dgm:t>
        <a:bodyPr/>
        <a:lstStyle/>
        <a:p>
          <a:endParaRPr lang="en-US" sz="1200"/>
        </a:p>
      </dgm:t>
    </dgm:pt>
    <dgm:pt modelId="{AA97AAC4-4E2C-42BC-8CA1-F2D4095A8D94}" type="sibTrans" cxnId="{2B86DFFE-0727-4A89-BD8A-441EC3C57CD7}">
      <dgm:prSet/>
      <dgm:spPr/>
      <dgm:t>
        <a:bodyPr/>
        <a:lstStyle/>
        <a:p>
          <a:endParaRPr lang="en-US" sz="1200"/>
        </a:p>
      </dgm:t>
    </dgm:pt>
    <dgm:pt modelId="{B8C0DCB8-6FB1-47B9-8F78-77F5E4AF64F8}">
      <dgm:prSet phldrT="[Text]" custT="1"/>
      <dgm:spPr/>
      <dgm:t>
        <a:bodyPr/>
        <a:lstStyle/>
        <a:p>
          <a:r>
            <a:rPr lang="en-US" sz="1800" dirty="0"/>
            <a:t>Chiller-Heater</a:t>
          </a:r>
        </a:p>
      </dgm:t>
    </dgm:pt>
    <dgm:pt modelId="{FDDDBF32-2E42-494B-9152-0CFC81972A26}" type="parTrans" cxnId="{50017F7C-7796-4778-B602-F58EA6C76F8B}">
      <dgm:prSet/>
      <dgm:spPr/>
      <dgm:t>
        <a:bodyPr/>
        <a:lstStyle/>
        <a:p>
          <a:endParaRPr lang="en-US"/>
        </a:p>
      </dgm:t>
    </dgm:pt>
    <dgm:pt modelId="{9CEC3F9C-6002-42DA-90FB-AA578178B7CC}" type="sibTrans" cxnId="{50017F7C-7796-4778-B602-F58EA6C76F8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rotWithShape="1">
          <a:blip xmlns:r="http://schemas.openxmlformats.org/officeDocument/2006/relationships" r:embed="rId1"/>
          <a:srcRect/>
          <a:stretch>
            <a:fillRect/>
          </a:stretch>
        </a:blipFill>
      </dgm:spPr>
    </dgm:pt>
    <dgm:pt modelId="{7C49A449-D71B-479D-A63E-D1EDAE41FAFD}" type="pres">
      <dgm:prSet presAssocID="{281A58D3-F9EB-428A-8F07-A6CAC6C9789D}" presName="Name25" presStyleLbl="parChTrans1D1" presStyleIdx="0" presStyleCnt="4"/>
      <dgm:spPr/>
    </dgm:pt>
    <dgm:pt modelId="{F717EA71-E1A4-44B5-845E-42ED6A0CF1AF}" type="pres">
      <dgm:prSet presAssocID="{291CB6BE-9875-4903-8245-E47E3B005ECB}" presName="node" presStyleCnt="0"/>
      <dgm:spPr/>
    </dgm:pt>
    <dgm:pt modelId="{20DA1AC8-35C1-4CA8-983C-342FBC631B1E}" type="pres">
      <dgm:prSet presAssocID="{291CB6BE-9875-4903-8245-E47E3B005ECB}" presName="parentNode" presStyleLbl="node1" presStyleIdx="1" presStyleCnt="5">
        <dgm:presLayoutVars>
          <dgm:chMax val="1"/>
          <dgm:bulletEnabled val="1"/>
        </dgm:presLayoutVars>
      </dgm:prSet>
      <dgm:spPr/>
    </dgm:pt>
    <dgm:pt modelId="{344A4DF7-E55C-4B5A-BA6B-80327678BFDD}" type="pres">
      <dgm:prSet presAssocID="{291CB6BE-9875-4903-8245-E47E3B005ECB}" presName="childNode" presStyleLbl="revTx" presStyleIdx="0" presStyleCnt="4">
        <dgm:presLayoutVars>
          <dgm:bulletEnabled val="1"/>
        </dgm:presLayoutVars>
      </dgm:prSet>
      <dgm:spPr/>
    </dgm:pt>
    <dgm:pt modelId="{B1308E82-31BC-455C-BE04-BB7EE6754842}" type="pres">
      <dgm:prSet presAssocID="{75DFE2F9-F786-445F-8B50-9D779EBBA517}" presName="Name25" presStyleLbl="parChTrans1D1" presStyleIdx="1"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2" presStyleCnt="5">
        <dgm:presLayoutVars>
          <dgm:chMax val="1"/>
          <dgm:bulletEnabled val="1"/>
        </dgm:presLayoutVars>
      </dgm:prSet>
      <dgm:spPr/>
    </dgm:pt>
    <dgm:pt modelId="{D6C74FCF-33E8-4E5A-B28A-DF8538D8C8C3}" type="pres">
      <dgm:prSet presAssocID="{D00B198E-CBB1-4695-B69F-62F7094132DF}" presName="childNode" presStyleLbl="revTx" presStyleIdx="1" presStyleCnt="4">
        <dgm:presLayoutVars>
          <dgm:bulletEnabled val="1"/>
        </dgm:presLayoutVars>
      </dgm:prSet>
      <dgm:spPr/>
    </dgm:pt>
    <dgm:pt modelId="{72320671-03D7-4FC8-8187-E1F9FF27B453}" type="pres">
      <dgm:prSet presAssocID="{B6C04E89-E8BA-48A3-8D6E-F532CB430D24}" presName="Name25" presStyleLbl="parChTrans1D1" presStyleIdx="2" presStyleCnt="4"/>
      <dgm:spPr/>
    </dgm:pt>
    <dgm:pt modelId="{9D749885-160E-4F98-AE2F-47E9094457AD}" type="pres">
      <dgm:prSet presAssocID="{F0026BB2-AA2D-4E5A-BBC4-9A58264EB8C6}" presName="node" presStyleCnt="0"/>
      <dgm:spPr/>
    </dgm:pt>
    <dgm:pt modelId="{F4FF461E-A4CB-43F6-9A0A-BC5E4446DEB7}" type="pres">
      <dgm:prSet presAssocID="{F0026BB2-AA2D-4E5A-BBC4-9A58264EB8C6}" presName="parentNode" presStyleLbl="node1" presStyleIdx="3" presStyleCnt="5">
        <dgm:presLayoutVars>
          <dgm:chMax val="1"/>
          <dgm:bulletEnabled val="1"/>
        </dgm:presLayoutVars>
      </dgm:prSet>
      <dgm:spPr/>
    </dgm:pt>
    <dgm:pt modelId="{7CB06CFA-897C-4F05-A302-D48F685DC12C}" type="pres">
      <dgm:prSet presAssocID="{F0026BB2-AA2D-4E5A-BBC4-9A58264EB8C6}" presName="childNode" presStyleLbl="revTx" presStyleIdx="2" presStyleCnt="4">
        <dgm:presLayoutVars>
          <dgm:bulletEnabled val="1"/>
        </dgm:presLayoutVars>
      </dgm:prSet>
      <dgm:spPr/>
    </dgm:pt>
    <dgm:pt modelId="{8E20090E-2FBA-412D-A8AF-A5BC5B37A7CA}" type="pres">
      <dgm:prSet presAssocID="{B483EF8F-DBA4-416C-AD01-A348F60E70D7}" presName="Name25" presStyleLbl="parChTrans1D1" presStyleIdx="3" presStyleCnt="4"/>
      <dgm:spPr/>
    </dgm:pt>
    <dgm:pt modelId="{08B2519F-9987-41DF-972F-57BA35DEB57D}" type="pres">
      <dgm:prSet presAssocID="{E68E8064-01F1-432F-AFA8-47FA4D1A02B4}" presName="node" presStyleCnt="0"/>
      <dgm:spPr/>
    </dgm:pt>
    <dgm:pt modelId="{60516A72-1DFA-4190-9290-8C32CA889BE4}" type="pres">
      <dgm:prSet presAssocID="{E68E8064-01F1-432F-AFA8-47FA4D1A02B4}" presName="parentNode" presStyleLbl="node1" presStyleIdx="4" presStyleCnt="5">
        <dgm:presLayoutVars>
          <dgm:chMax val="1"/>
          <dgm:bulletEnabled val="1"/>
        </dgm:presLayoutVars>
      </dgm:prSet>
      <dgm:spPr/>
    </dgm:pt>
    <dgm:pt modelId="{FB3992EB-8B21-43E7-AACE-3AB3435969F5}" type="pres">
      <dgm:prSet presAssocID="{E68E8064-01F1-432F-AFA8-47FA4D1A02B4}" presName="childNode" presStyleLbl="revTx" presStyleIdx="3" presStyleCnt="4">
        <dgm:presLayoutVars>
          <dgm:bulletEnabled val="1"/>
        </dgm:presLayoutVars>
      </dgm:prSet>
      <dgm:spPr/>
    </dgm:pt>
  </dgm:ptLst>
  <dgm:cxnLst>
    <dgm:cxn modelId="{5B825005-6EE6-422E-B658-41C30AE849D2}" srcId="{4E536EC7-1B67-41CF-8024-1599ED4B5CF0}" destId="{F0026BB2-AA2D-4E5A-BBC4-9A58264EB8C6}" srcOrd="2" destOrd="0" parTransId="{B6C04E89-E8BA-48A3-8D6E-F532CB430D24}" sibTransId="{356F9780-E8DB-47F6-A756-8519663D333A}"/>
    <dgm:cxn modelId="{8A88F616-26B1-4D84-816B-DBF396A5BCA4}" type="presOf" srcId="{7E561F74-9E0E-442A-9674-8C0CEB7E11B1}" destId="{D6C74FCF-33E8-4E5A-B28A-DF8538D8C8C3}" srcOrd="0" destOrd="0" presId="urn:microsoft.com/office/officeart/2005/8/layout/radial2"/>
    <dgm:cxn modelId="{35255C1E-AFE3-41C7-918C-7481B9EF37E4}" type="presOf" srcId="{281A58D3-F9EB-428A-8F07-A6CAC6C9789D}" destId="{7C49A449-D71B-479D-A63E-D1EDAE41FAFD}" srcOrd="0" destOrd="0" presId="urn:microsoft.com/office/officeart/2005/8/layout/radial2"/>
    <dgm:cxn modelId="{8FCAD524-4C09-456B-ADF5-EE80B27A432C}" type="presOf" srcId="{816A47F5-509C-4CB8-A354-3DD222D91AEE}" destId="{FB3992EB-8B21-43E7-AACE-3AB3435969F5}" srcOrd="0" destOrd="1" presId="urn:microsoft.com/office/officeart/2005/8/layout/radial2"/>
    <dgm:cxn modelId="{2AF97B26-3B93-463F-A2E9-0A85F16D0459}" type="presOf" srcId="{B8C0DCB8-6FB1-47B9-8F78-77F5E4AF64F8}" destId="{FB3992EB-8B21-43E7-AACE-3AB3435969F5}" srcOrd="0" destOrd="0" presId="urn:microsoft.com/office/officeart/2005/8/layout/radial2"/>
    <dgm:cxn modelId="{F04DD726-5218-4FB2-8DBA-E233A2849472}" type="presOf" srcId="{B6C04E89-E8BA-48A3-8D6E-F532CB430D24}" destId="{72320671-03D7-4FC8-8187-E1F9FF27B453}" srcOrd="0" destOrd="0" presId="urn:microsoft.com/office/officeart/2005/8/layout/radial2"/>
    <dgm:cxn modelId="{75FBBA39-068B-4349-BFA0-42FE42183810}" type="presOf" srcId="{5343BC02-253A-4F07-A81C-85CFAD8D6EC3}" destId="{344A4DF7-E55C-4B5A-BA6B-80327678BFDD}" srcOrd="0" destOrd="0" presId="urn:microsoft.com/office/officeart/2005/8/layout/radial2"/>
    <dgm:cxn modelId="{8EFF6B5B-72C9-4B9D-92B0-0E247535A4E7}" srcId="{4E536EC7-1B67-41CF-8024-1599ED4B5CF0}" destId="{291CB6BE-9875-4903-8245-E47E3B005ECB}" srcOrd="0" destOrd="0" parTransId="{281A58D3-F9EB-428A-8F07-A6CAC6C9789D}" sibTransId="{0215F547-5FD3-4E8D-A108-CE9FD00FE91B}"/>
    <dgm:cxn modelId="{A370A064-3158-4935-84DC-0575CB51A7F9}" type="presOf" srcId="{B483EF8F-DBA4-416C-AD01-A348F60E70D7}" destId="{8E20090E-2FBA-412D-A8AF-A5BC5B37A7CA}" srcOrd="0" destOrd="0" presId="urn:microsoft.com/office/officeart/2005/8/layout/radial2"/>
    <dgm:cxn modelId="{7D2DEA44-663E-4DF6-9F56-F7CC1D96A122}" type="presOf" srcId="{E68E8064-01F1-432F-AFA8-47FA4D1A02B4}" destId="{60516A72-1DFA-4190-9290-8C32CA889BE4}"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50017F7C-7796-4778-B602-F58EA6C76F8B}" srcId="{E68E8064-01F1-432F-AFA8-47FA4D1A02B4}" destId="{B8C0DCB8-6FB1-47B9-8F78-77F5E4AF64F8}" srcOrd="0" destOrd="0" parTransId="{FDDDBF32-2E42-494B-9152-0CFC81972A26}" sibTransId="{9CEC3F9C-6002-42DA-90FB-AA578178B7CC}"/>
    <dgm:cxn modelId="{48BDF084-8E83-4477-B630-1FC8CAE718E9}" srcId="{4E536EC7-1B67-41CF-8024-1599ED4B5CF0}" destId="{D00B198E-CBB1-4695-B69F-62F7094132DF}" srcOrd="1" destOrd="0" parTransId="{75DFE2F9-F786-445F-8B50-9D779EBBA517}" sibTransId="{E280B3B5-5E0E-460D-877A-58077D5991DE}"/>
    <dgm:cxn modelId="{9F35FC88-F250-4B68-9BC3-4B95CB52B482}" srcId="{D00B198E-CBB1-4695-B69F-62F7094132DF}" destId="{7E561F74-9E0E-442A-9674-8C0CEB7E11B1}" srcOrd="0" destOrd="0" parTransId="{4BB7E455-74AD-478A-80C3-8B339622BD1C}" sibTransId="{6B62E77C-45D7-4468-B896-843AED355C66}"/>
    <dgm:cxn modelId="{C225668B-250F-4BD2-BB47-B1F61E70A043}" srcId="{291CB6BE-9875-4903-8245-E47E3B005ECB}"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AC19C291-D890-496E-80E0-4644BBD53000}" type="presOf" srcId="{27C81F77-6DB4-4DB6-9C4C-206D7678D356}" destId="{7CB06CFA-897C-4F05-A302-D48F685DC12C}" srcOrd="0" destOrd="0" presId="urn:microsoft.com/office/officeart/2005/8/layout/radial2"/>
    <dgm:cxn modelId="{05318192-8F4E-49A3-859B-841B70BC89BE}" srcId="{F0026BB2-AA2D-4E5A-BBC4-9A58264EB8C6}" destId="{27C81F77-6DB4-4DB6-9C4C-206D7678D356}" srcOrd="0" destOrd="0" parTransId="{71FB110B-31A3-440E-BF9D-20F4D48BE1A9}" sibTransId="{DAD1ACBE-8766-403A-8D31-7961D24A4AE6}"/>
    <dgm:cxn modelId="{7C6261A4-01C0-4F9D-A5E7-E2DAF2F9FAAA}" type="presOf" srcId="{F0026BB2-AA2D-4E5A-BBC4-9A58264EB8C6}" destId="{F4FF461E-A4CB-43F6-9A0A-BC5E4446DEB7}" srcOrd="0" destOrd="0" presId="urn:microsoft.com/office/officeart/2005/8/layout/radial2"/>
    <dgm:cxn modelId="{3C23BBA4-DF21-4510-BA3F-DDAF6514C453}" srcId="{4E536EC7-1B67-41CF-8024-1599ED4B5CF0}" destId="{E68E8064-01F1-432F-AFA8-47FA4D1A02B4}" srcOrd="3" destOrd="0" parTransId="{B483EF8F-DBA4-416C-AD01-A348F60E70D7}" sibTransId="{0A9AA2E2-0B21-405C-8121-6BE292AF39E5}"/>
    <dgm:cxn modelId="{62684AC0-8A29-4DD2-A268-D120FA7C90ED}" type="presOf" srcId="{4E536EC7-1B67-41CF-8024-1599ED4B5CF0}" destId="{448D7482-5F3B-431D-BEBA-86CD8C96ED3D}" srcOrd="0" destOrd="0" presId="urn:microsoft.com/office/officeart/2005/8/layout/radial2"/>
    <dgm:cxn modelId="{6D2B45F5-8754-4DAE-BE6D-1CB1CD4A3AE4}" type="presOf" srcId="{291CB6BE-9875-4903-8245-E47E3B005ECB}" destId="{20DA1AC8-35C1-4CA8-983C-342FBC631B1E}" srcOrd="0" destOrd="0" presId="urn:microsoft.com/office/officeart/2005/8/layout/radial2"/>
    <dgm:cxn modelId="{2B86DFFE-0727-4A89-BD8A-441EC3C57CD7}" srcId="{E68E8064-01F1-432F-AFA8-47FA4D1A02B4}" destId="{816A47F5-509C-4CB8-A354-3DD222D91AEE}" srcOrd="1" destOrd="0" parTransId="{EF561A90-3259-4891-926F-BD99A842FB75}" sibTransId="{AA97AAC4-4E2C-42BC-8CA1-F2D4095A8D94}"/>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CB88E558-BF58-43E9-BC79-6FC12081BEF3}" type="presParOf" srcId="{9479E4F9-4CA9-4598-8A38-F9213B343B45}" destId="{7C49A449-D71B-479D-A63E-D1EDAE41FAFD}" srcOrd="1" destOrd="0" presId="urn:microsoft.com/office/officeart/2005/8/layout/radial2"/>
    <dgm:cxn modelId="{49AD99BA-8EF0-451B-B997-D30C44C23A7E}" type="presParOf" srcId="{9479E4F9-4CA9-4598-8A38-F9213B343B45}" destId="{F717EA71-E1A4-44B5-845E-42ED6A0CF1AF}" srcOrd="2" destOrd="0" presId="urn:microsoft.com/office/officeart/2005/8/layout/radial2"/>
    <dgm:cxn modelId="{97B1FBAA-FF39-4B7F-A1CE-8C27617C6B8F}" type="presParOf" srcId="{F717EA71-E1A4-44B5-845E-42ED6A0CF1AF}" destId="{20DA1AC8-35C1-4CA8-983C-342FBC631B1E}" srcOrd="0" destOrd="0" presId="urn:microsoft.com/office/officeart/2005/8/layout/radial2"/>
    <dgm:cxn modelId="{2391D827-172D-421F-A737-A6707655479E}" type="presParOf" srcId="{F717EA71-E1A4-44B5-845E-42ED6A0CF1AF}" destId="{344A4DF7-E55C-4B5A-BA6B-80327678BFDD}" srcOrd="1" destOrd="0" presId="urn:microsoft.com/office/officeart/2005/8/layout/radial2"/>
    <dgm:cxn modelId="{DB907252-6949-4290-AA04-999A926A2D80}" type="presParOf" srcId="{9479E4F9-4CA9-4598-8A38-F9213B343B45}" destId="{B1308E82-31BC-455C-BE04-BB7EE6754842}" srcOrd="3" destOrd="0" presId="urn:microsoft.com/office/officeart/2005/8/layout/radial2"/>
    <dgm:cxn modelId="{FC031C87-FC79-4F42-AADA-A790603E83E9}" type="presParOf" srcId="{9479E4F9-4CA9-4598-8A38-F9213B343B45}" destId="{0F19801C-CA19-49E6-9016-39FF38D2A1B7}" srcOrd="4"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 modelId="{3DCB66A2-E0E1-4516-B1C8-9CC90937CB50}" type="presParOf" srcId="{9479E4F9-4CA9-4598-8A38-F9213B343B45}" destId="{72320671-03D7-4FC8-8187-E1F9FF27B453}" srcOrd="5" destOrd="0" presId="urn:microsoft.com/office/officeart/2005/8/layout/radial2"/>
    <dgm:cxn modelId="{E71DC390-1275-4EBE-8BCF-7B41B9C98BA3}" type="presParOf" srcId="{9479E4F9-4CA9-4598-8A38-F9213B343B45}" destId="{9D749885-160E-4F98-AE2F-47E9094457AD}" srcOrd="6" destOrd="0" presId="urn:microsoft.com/office/officeart/2005/8/layout/radial2"/>
    <dgm:cxn modelId="{527766AF-D628-4D91-9980-BB8105133022}" type="presParOf" srcId="{9D749885-160E-4F98-AE2F-47E9094457AD}" destId="{F4FF461E-A4CB-43F6-9A0A-BC5E4446DEB7}" srcOrd="0" destOrd="0" presId="urn:microsoft.com/office/officeart/2005/8/layout/radial2"/>
    <dgm:cxn modelId="{60D98CA9-A57C-4CFF-92F8-A833CE2593A1}" type="presParOf" srcId="{9D749885-160E-4F98-AE2F-47E9094457AD}" destId="{7CB06CFA-897C-4F05-A302-D48F685DC12C}" srcOrd="1" destOrd="0" presId="urn:microsoft.com/office/officeart/2005/8/layout/radial2"/>
    <dgm:cxn modelId="{348A008B-22FA-47B0-B3BA-49BC717B94DF}" type="presParOf" srcId="{9479E4F9-4CA9-4598-8A38-F9213B343B45}" destId="{8E20090E-2FBA-412D-A8AF-A5BC5B37A7CA}" srcOrd="7" destOrd="0" presId="urn:microsoft.com/office/officeart/2005/8/layout/radial2"/>
    <dgm:cxn modelId="{F0571B13-850C-4551-817B-D8F7320C2BB0}" type="presParOf" srcId="{9479E4F9-4CA9-4598-8A38-F9213B343B45}" destId="{08B2519F-9987-41DF-972F-57BA35DEB57D}" srcOrd="8" destOrd="0" presId="urn:microsoft.com/office/officeart/2005/8/layout/radial2"/>
    <dgm:cxn modelId="{91A64441-BB4E-412F-AC76-DBFC5B2611E4}" type="presParOf" srcId="{08B2519F-9987-41DF-972F-57BA35DEB57D}" destId="{60516A72-1DFA-4190-9290-8C32CA889BE4}" srcOrd="0" destOrd="0" presId="urn:microsoft.com/office/officeart/2005/8/layout/radial2"/>
    <dgm:cxn modelId="{BA726B93-568E-4755-BC4D-A846956DB702}" type="presParOf" srcId="{08B2519F-9987-41DF-972F-57BA35DEB57D}" destId="{FB3992EB-8B21-43E7-AACE-3AB3435969F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Approach</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Installation &amp; Operation</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DAFA3796-9841-4D65-B6F1-C80997860D45}">
      <dgm:prSet phldrT="[Text]"/>
      <dgm:spPr>
        <a:effectLst>
          <a:glow rad="228600">
            <a:srgbClr val="4CD3FF">
              <a:alpha val="40000"/>
            </a:srgbClr>
          </a:glow>
        </a:effectLst>
      </dgm:spPr>
      <dgm:t>
        <a:bodyPr/>
        <a:lstStyle/>
        <a:p>
          <a:r>
            <a:rPr lang="en-US" dirty="0"/>
            <a:t>Designing &amp; Sizing</a:t>
          </a:r>
        </a:p>
      </dgm:t>
    </dgm:pt>
    <dgm:pt modelId="{53CC6210-72B3-45C5-B234-22E021E134F4}" type="parTrans" cxnId="{8F69DD46-4F37-439F-B5E0-1066BEA2E01B}">
      <dgm:prSet/>
      <dgm:spPr/>
      <dgm:t>
        <a:bodyPr/>
        <a:lstStyle/>
        <a:p>
          <a:endParaRPr lang="en-US"/>
        </a:p>
      </dgm:t>
    </dgm:pt>
    <dgm:pt modelId="{9B1C6FA3-B69C-4899-96A8-F909F61778E2}" type="sibTrans" cxnId="{8F69DD46-4F37-439F-B5E0-1066BEA2E01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4"/>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5">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4"/>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5">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65EA685E-3CF6-451F-AA7A-DF6CD1DD9D8F}" type="pres">
      <dgm:prSet presAssocID="{53CC6210-72B3-45C5-B234-22E021E134F4}" presName="Name25" presStyleLbl="parChTrans1D1" presStyleIdx="2" presStyleCnt="4"/>
      <dgm:spPr/>
    </dgm:pt>
    <dgm:pt modelId="{E0685754-FE76-4474-A73A-CD89C174B7CE}" type="pres">
      <dgm:prSet presAssocID="{DAFA3796-9841-4D65-B6F1-C80997860D45}" presName="node" presStyleCnt="0"/>
      <dgm:spPr/>
    </dgm:pt>
    <dgm:pt modelId="{DF25B186-8B50-4889-B8AE-C1368F5F2570}" type="pres">
      <dgm:prSet presAssocID="{DAFA3796-9841-4D65-B6F1-C80997860D45}" presName="parentNode" presStyleLbl="node1" presStyleIdx="3" presStyleCnt="5">
        <dgm:presLayoutVars>
          <dgm:chMax val="1"/>
          <dgm:bulletEnabled val="1"/>
        </dgm:presLayoutVars>
      </dgm:prSet>
      <dgm:spPr/>
    </dgm:pt>
    <dgm:pt modelId="{49909D8C-9D23-411E-92FB-BEAE5ECE4685}" type="pres">
      <dgm:prSet presAssocID="{DAFA3796-9841-4D65-B6F1-C80997860D45}"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3"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4" presStyleCnt="5">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8F69DD46-4F37-439F-B5E0-1066BEA2E01B}" srcId="{4E536EC7-1B67-41CF-8024-1599ED4B5CF0}" destId="{DAFA3796-9841-4D65-B6F1-C80997860D45}" srcOrd="2" destOrd="0" parTransId="{53CC6210-72B3-45C5-B234-22E021E134F4}" sibTransId="{9B1C6FA3-B69C-4899-96A8-F909F61778E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FC649D82-966D-41E9-A947-8BF12679FA07}" type="presOf" srcId="{53CC6210-72B3-45C5-B234-22E021E134F4}" destId="{65EA685E-3CF6-451F-AA7A-DF6CD1DD9D8F}" srcOrd="0" destOrd="0" presId="urn:microsoft.com/office/officeart/2005/8/layout/radial2"/>
    <dgm:cxn modelId="{48BDF084-8E83-4477-B630-1FC8CAE718E9}" srcId="{4E536EC7-1B67-41CF-8024-1599ED4B5CF0}" destId="{D00B198E-CBB1-4695-B69F-62F7094132DF}" srcOrd="3"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F33C31AA-5262-456B-B5D6-843358469927}" type="presOf" srcId="{DAFA3796-9841-4D65-B6F1-C80997860D45}" destId="{DF25B186-8B50-4889-B8AE-C1368F5F2570}"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1DFC410-618D-4998-BAC0-BFC5301D5FA5}" type="presParOf" srcId="{9479E4F9-4CA9-4598-8A38-F9213B343B45}" destId="{65EA685E-3CF6-451F-AA7A-DF6CD1DD9D8F}" srcOrd="5" destOrd="0" presId="urn:microsoft.com/office/officeart/2005/8/layout/radial2"/>
    <dgm:cxn modelId="{0C6F10CC-E64E-4B75-BCDE-80DAA75EE901}" type="presParOf" srcId="{9479E4F9-4CA9-4598-8A38-F9213B343B45}" destId="{E0685754-FE76-4474-A73A-CD89C174B7CE}" srcOrd="6" destOrd="0" presId="urn:microsoft.com/office/officeart/2005/8/layout/radial2"/>
    <dgm:cxn modelId="{9BB287FF-1998-4724-8761-680920FF5E9D}" type="presParOf" srcId="{E0685754-FE76-4474-A73A-CD89C174B7CE}" destId="{DF25B186-8B50-4889-B8AE-C1368F5F2570}" srcOrd="0" destOrd="0" presId="urn:microsoft.com/office/officeart/2005/8/layout/radial2"/>
    <dgm:cxn modelId="{46E57DA1-FE31-4A21-9BAE-15404E134CDC}" type="presParOf" srcId="{E0685754-FE76-4474-A73A-CD89C174B7CE}" destId="{49909D8C-9D23-411E-92FB-BEAE5ECE4685}" srcOrd="1" destOrd="0" presId="urn:microsoft.com/office/officeart/2005/8/layout/radial2"/>
    <dgm:cxn modelId="{DB907252-6949-4290-AA04-999A926A2D80}" type="presParOf" srcId="{9479E4F9-4CA9-4598-8A38-F9213B343B45}" destId="{B1308E82-31BC-455C-BE04-BB7EE6754842}" srcOrd="7" destOrd="0" presId="urn:microsoft.com/office/officeart/2005/8/layout/radial2"/>
    <dgm:cxn modelId="{FC031C87-FC79-4F42-AADA-A790603E83E9}" type="presParOf" srcId="{9479E4F9-4CA9-4598-8A38-F9213B343B45}" destId="{0F19801C-CA19-49E6-9016-39FF38D2A1B7}" srcOrd="8"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a:effectLst>
      <a:glow rad="228600">
        <a:srgbClr val="00B0F0">
          <a:alpha val="40000"/>
        </a:srgb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56088-6E94-49AD-A7D1-07EE8A867308}">
      <dsp:nvSpPr>
        <dsp:cNvPr id="0" name=""/>
        <dsp:cNvSpPr/>
      </dsp:nvSpPr>
      <dsp:spPr>
        <a:xfrm>
          <a:off x="2659053" y="657"/>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dirty="0"/>
            <a:t>Determine the general system configuration</a:t>
          </a:r>
        </a:p>
      </dsp:txBody>
      <dsp:txXfrm>
        <a:off x="2659053" y="104247"/>
        <a:ext cx="6632957" cy="621537"/>
      </dsp:txXfrm>
    </dsp:sp>
    <dsp:sp modelId="{14EE8F4F-DDB7-419E-B27D-1ADF4AE35178}">
      <dsp:nvSpPr>
        <dsp:cNvPr id="0" name=""/>
        <dsp:cNvSpPr/>
      </dsp:nvSpPr>
      <dsp:spPr>
        <a:xfrm>
          <a:off x="1970096" y="657"/>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1</a:t>
          </a:r>
        </a:p>
      </dsp:txBody>
      <dsp:txXfrm>
        <a:off x="2003728" y="34289"/>
        <a:ext cx="621692" cy="761452"/>
      </dsp:txXfrm>
    </dsp:sp>
    <dsp:sp modelId="{DE8E602E-EE75-4D52-95F1-963A7ECB0501}">
      <dsp:nvSpPr>
        <dsp:cNvPr id="0" name=""/>
        <dsp:cNvSpPr/>
      </dsp:nvSpPr>
      <dsp:spPr>
        <a:xfrm>
          <a:off x="2659053" y="912246"/>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Run a load calculation for the building	</a:t>
          </a:r>
          <a:endParaRPr lang="en-US" sz="2000" kern="1200" dirty="0">
            <a:latin typeface="Arial"/>
            <a:ea typeface="+mn-ea"/>
            <a:cs typeface="+mn-cs"/>
          </a:endParaRPr>
        </a:p>
      </dsp:txBody>
      <dsp:txXfrm>
        <a:off x="2659053" y="1015836"/>
        <a:ext cx="6632957" cy="621537"/>
      </dsp:txXfrm>
    </dsp:sp>
    <dsp:sp modelId="{C1F092B4-B9DA-4A9B-BF5A-D4FFA5F1FEFF}">
      <dsp:nvSpPr>
        <dsp:cNvPr id="0" name=""/>
        <dsp:cNvSpPr/>
      </dsp:nvSpPr>
      <dsp:spPr>
        <a:xfrm>
          <a:off x="1970096" y="912246"/>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2</a:t>
          </a:r>
        </a:p>
      </dsp:txBody>
      <dsp:txXfrm>
        <a:off x="2003728" y="945878"/>
        <a:ext cx="621692" cy="761452"/>
      </dsp:txXfrm>
    </dsp:sp>
    <dsp:sp modelId="{FB0C2233-FC12-49DF-82FD-07A4362629EA}">
      <dsp:nvSpPr>
        <dsp:cNvPr id="0" name=""/>
        <dsp:cNvSpPr/>
      </dsp:nvSpPr>
      <dsp:spPr>
        <a:xfrm>
          <a:off x="2659053" y="1823834"/>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Map hourly loads for heating and cooling</a:t>
          </a:r>
          <a:endParaRPr lang="en-US" sz="2000" kern="1200" dirty="0">
            <a:latin typeface="Arial"/>
            <a:ea typeface="+mn-ea"/>
            <a:cs typeface="+mn-cs"/>
          </a:endParaRPr>
        </a:p>
      </dsp:txBody>
      <dsp:txXfrm>
        <a:off x="2659053" y="1927424"/>
        <a:ext cx="6632957" cy="621537"/>
      </dsp:txXfrm>
    </dsp:sp>
    <dsp:sp modelId="{B35698E7-4C73-48A1-B344-1C0B2FC19E45}">
      <dsp:nvSpPr>
        <dsp:cNvPr id="0" name=""/>
        <dsp:cNvSpPr/>
      </dsp:nvSpPr>
      <dsp:spPr>
        <a:xfrm>
          <a:off x="1970096" y="1823834"/>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3</a:t>
          </a:r>
        </a:p>
      </dsp:txBody>
      <dsp:txXfrm>
        <a:off x="2003728" y="1857466"/>
        <a:ext cx="621692" cy="761452"/>
      </dsp:txXfrm>
    </dsp:sp>
    <dsp:sp modelId="{3B7DAE9D-F28F-436D-B02D-D2650CB3408A}">
      <dsp:nvSpPr>
        <dsp:cNvPr id="0" name=""/>
        <dsp:cNvSpPr/>
      </dsp:nvSpPr>
      <dsp:spPr>
        <a:xfrm>
          <a:off x="2659053" y="2735423"/>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central vs distributed architecture</a:t>
          </a:r>
          <a:endParaRPr lang="en-US" sz="2000" kern="1200" dirty="0">
            <a:latin typeface="Arial"/>
            <a:ea typeface="+mn-ea"/>
            <a:cs typeface="+mn-cs"/>
          </a:endParaRPr>
        </a:p>
      </dsp:txBody>
      <dsp:txXfrm>
        <a:off x="2659053" y="2839013"/>
        <a:ext cx="6632957" cy="621537"/>
      </dsp:txXfrm>
    </dsp:sp>
    <dsp:sp modelId="{C9198DB8-42F9-4C81-AE6D-9F3017CA4AA2}">
      <dsp:nvSpPr>
        <dsp:cNvPr id="0" name=""/>
        <dsp:cNvSpPr/>
      </dsp:nvSpPr>
      <dsp:spPr>
        <a:xfrm>
          <a:off x="1970096" y="2735423"/>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4</a:t>
          </a:r>
        </a:p>
      </dsp:txBody>
      <dsp:txXfrm>
        <a:off x="2003728" y="2769055"/>
        <a:ext cx="621692" cy="761452"/>
      </dsp:txXfrm>
    </dsp:sp>
    <dsp:sp modelId="{1F551767-094B-4D13-95CD-DDB20BC91048}">
      <dsp:nvSpPr>
        <dsp:cNvPr id="0" name=""/>
        <dsp:cNvSpPr/>
      </dsp:nvSpPr>
      <dsp:spPr>
        <a:xfrm>
          <a:off x="2659053" y="3647011"/>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Simulate system performance</a:t>
          </a:r>
          <a:endParaRPr lang="en-US" sz="2000" kern="1200" dirty="0">
            <a:latin typeface="Arial"/>
            <a:ea typeface="+mn-ea"/>
            <a:cs typeface="+mn-cs"/>
          </a:endParaRPr>
        </a:p>
      </dsp:txBody>
      <dsp:txXfrm>
        <a:off x="2659053" y="3750601"/>
        <a:ext cx="6632957" cy="621537"/>
      </dsp:txXfrm>
    </dsp:sp>
    <dsp:sp modelId="{01A353EB-5ED2-4384-8900-30E4DBB3CC10}">
      <dsp:nvSpPr>
        <dsp:cNvPr id="0" name=""/>
        <dsp:cNvSpPr/>
      </dsp:nvSpPr>
      <dsp:spPr>
        <a:xfrm>
          <a:off x="1970096" y="3647011"/>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5</a:t>
          </a:r>
        </a:p>
      </dsp:txBody>
      <dsp:txXfrm>
        <a:off x="2003728" y="3680643"/>
        <a:ext cx="621692" cy="761452"/>
      </dsp:txXfrm>
    </dsp:sp>
    <dsp:sp modelId="{50FC9EBC-6467-4B85-83DD-CE7C5B9E3675}">
      <dsp:nvSpPr>
        <dsp:cNvPr id="0" name=""/>
        <dsp:cNvSpPr/>
      </dsp:nvSpPr>
      <dsp:spPr>
        <a:xfrm>
          <a:off x="2659053" y="4558600"/>
          <a:ext cx="6943725" cy="828716"/>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Iterate on design to optimize performance</a:t>
          </a:r>
          <a:endParaRPr lang="en-US" sz="2000" kern="1200" dirty="0">
            <a:latin typeface="Arial"/>
            <a:ea typeface="+mn-ea"/>
            <a:cs typeface="+mn-cs"/>
          </a:endParaRPr>
        </a:p>
      </dsp:txBody>
      <dsp:txXfrm>
        <a:off x="2659053" y="4662190"/>
        <a:ext cx="6632957" cy="621537"/>
      </dsp:txXfrm>
    </dsp:sp>
    <dsp:sp modelId="{AA175FE0-BF80-400D-8BB3-A41CD826C027}">
      <dsp:nvSpPr>
        <dsp:cNvPr id="0" name=""/>
        <dsp:cNvSpPr/>
      </dsp:nvSpPr>
      <dsp:spPr>
        <a:xfrm>
          <a:off x="1970096" y="4558600"/>
          <a:ext cx="688956" cy="82871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6</a:t>
          </a:r>
        </a:p>
      </dsp:txBody>
      <dsp:txXfrm>
        <a:off x="2003728" y="4592232"/>
        <a:ext cx="621692" cy="7614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E6EE8-961F-4AAD-AFC0-67EAA0703AF6}">
      <dsp:nvSpPr>
        <dsp:cNvPr id="0" name=""/>
        <dsp:cNvSpPr/>
      </dsp:nvSpPr>
      <dsp:spPr>
        <a:xfrm>
          <a:off x="5393078"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94BC1E6-29A5-46AB-8C26-575023882403}">
      <dsp:nvSpPr>
        <dsp:cNvPr id="0" name=""/>
        <dsp:cNvSpPr/>
      </dsp:nvSpPr>
      <dsp:spPr>
        <a:xfrm>
          <a:off x="5101167"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9836A99-C41D-459C-AD5B-62E1B5AFF3FB}">
      <dsp:nvSpPr>
        <dsp:cNvPr id="0" name=""/>
        <dsp:cNvSpPr/>
      </dsp:nvSpPr>
      <dsp:spPr>
        <a:xfrm>
          <a:off x="4809256"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FC2496-D945-417C-BE11-E333FB474378}">
      <dsp:nvSpPr>
        <dsp:cNvPr id="0" name=""/>
        <dsp:cNvSpPr/>
      </dsp:nvSpPr>
      <dsp:spPr>
        <a:xfrm>
          <a:off x="4517900"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F147DD9-B0FE-452E-8311-294D581F7644}">
      <dsp:nvSpPr>
        <dsp:cNvPr id="0" name=""/>
        <dsp:cNvSpPr/>
      </dsp:nvSpPr>
      <dsp:spPr>
        <a:xfrm>
          <a:off x="4225989"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26DF70-5D63-4D0A-A17F-4DA38A127A75}">
      <dsp:nvSpPr>
        <dsp:cNvPr id="0" name=""/>
        <dsp:cNvSpPr/>
      </dsp:nvSpPr>
      <dsp:spPr>
        <a:xfrm>
          <a:off x="3774803" y="2739422"/>
          <a:ext cx="318549" cy="31880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40494C4-C5AF-4B58-A8C1-629AAA1004B8}">
      <dsp:nvSpPr>
        <dsp:cNvPr id="0" name=""/>
        <dsp:cNvSpPr/>
      </dsp:nvSpPr>
      <dsp:spPr>
        <a:xfrm>
          <a:off x="5133355" y="2490036"/>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563F097-EDD1-4A0D-9693-53F366CB802D}">
      <dsp:nvSpPr>
        <dsp:cNvPr id="0" name=""/>
        <dsp:cNvSpPr/>
      </dsp:nvSpPr>
      <dsp:spPr>
        <a:xfrm>
          <a:off x="5133355" y="315043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37D876D-F7A7-471A-8939-29870D2626C4}">
      <dsp:nvSpPr>
        <dsp:cNvPr id="0" name=""/>
        <dsp:cNvSpPr/>
      </dsp:nvSpPr>
      <dsp:spPr>
        <a:xfrm>
          <a:off x="5275426" y="2633066"/>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25538E2-25E9-4DF9-BC50-D64EF7E6AA84}">
      <dsp:nvSpPr>
        <dsp:cNvPr id="0" name=""/>
        <dsp:cNvSpPr/>
      </dsp:nvSpPr>
      <dsp:spPr>
        <a:xfrm>
          <a:off x="5284860" y="3008194"/>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E27C2CC-42A5-4E13-B332-2D9F57F74BD9}">
      <dsp:nvSpPr>
        <dsp:cNvPr id="0" name=""/>
        <dsp:cNvSpPr/>
      </dsp:nvSpPr>
      <dsp:spPr>
        <a:xfrm>
          <a:off x="2029996" y="2092379"/>
          <a:ext cx="1612725" cy="161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8760</a:t>
          </a:r>
        </a:p>
        <a:p>
          <a:pPr marL="0" lvl="0" indent="0" algn="ctr" defTabSz="1333500">
            <a:lnSpc>
              <a:spcPct val="90000"/>
            </a:lnSpc>
            <a:spcBef>
              <a:spcPct val="0"/>
            </a:spcBef>
            <a:spcAft>
              <a:spcPct val="35000"/>
            </a:spcAft>
            <a:buNone/>
          </a:pPr>
          <a:r>
            <a:rPr lang="en-US" sz="3000" kern="1200" dirty="0"/>
            <a:t>Model</a:t>
          </a:r>
        </a:p>
      </dsp:txBody>
      <dsp:txXfrm>
        <a:off x="2266174" y="2328582"/>
        <a:ext cx="1140369" cy="1140487"/>
      </dsp:txXfrm>
    </dsp:sp>
    <dsp:sp modelId="{A70643F3-D384-4E10-A934-559B46FCD901}">
      <dsp:nvSpPr>
        <dsp:cNvPr id="0" name=""/>
        <dsp:cNvSpPr/>
      </dsp:nvSpPr>
      <dsp:spPr>
        <a:xfrm>
          <a:off x="1909569" y="1954588"/>
          <a:ext cx="318549" cy="31880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D45BC67-ACCD-4A3C-A56F-58694660944F}">
      <dsp:nvSpPr>
        <dsp:cNvPr id="0" name=""/>
        <dsp:cNvSpPr/>
      </dsp:nvSpPr>
      <dsp:spPr>
        <a:xfrm>
          <a:off x="1705342"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403C01A-89AE-4BEF-88CE-F2E5FFCCC238}">
      <dsp:nvSpPr>
        <dsp:cNvPr id="0" name=""/>
        <dsp:cNvSpPr/>
      </dsp:nvSpPr>
      <dsp:spPr>
        <a:xfrm>
          <a:off x="1365149"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4D13D3B-CC99-4B12-A87E-F09B0B75297E}">
      <dsp:nvSpPr>
        <dsp:cNvPr id="0" name=""/>
        <dsp:cNvSpPr/>
      </dsp:nvSpPr>
      <dsp:spPr>
        <a:xfrm>
          <a:off x="1024956"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28A48FD-33F1-45E5-BAD1-7167247847A4}">
      <dsp:nvSpPr>
        <dsp:cNvPr id="0" name=""/>
        <dsp:cNvSpPr/>
      </dsp:nvSpPr>
      <dsp:spPr>
        <a:xfrm>
          <a:off x="684763"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2A805F4-761D-463E-A2C1-DAC9E0B2A731}">
      <dsp:nvSpPr>
        <dsp:cNvPr id="0" name=""/>
        <dsp:cNvSpPr/>
      </dsp:nvSpPr>
      <dsp:spPr>
        <a:xfrm>
          <a:off x="344015"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B0118D2-D7FF-4400-847C-51FFD16531C3}">
      <dsp:nvSpPr>
        <dsp:cNvPr id="0" name=""/>
        <dsp:cNvSpPr/>
      </dsp:nvSpPr>
      <dsp:spPr>
        <a:xfrm>
          <a:off x="3822" y="178640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7A37F37-C3AF-46C3-9503-D8911B717628}">
      <dsp:nvSpPr>
        <dsp:cNvPr id="0" name=""/>
        <dsp:cNvSpPr/>
      </dsp:nvSpPr>
      <dsp:spPr>
        <a:xfrm>
          <a:off x="2712" y="1375392"/>
          <a:ext cx="1866899" cy="40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488950">
            <a:lnSpc>
              <a:spcPct val="90000"/>
            </a:lnSpc>
            <a:spcBef>
              <a:spcPct val="0"/>
            </a:spcBef>
            <a:spcAft>
              <a:spcPct val="35000"/>
            </a:spcAft>
            <a:buNone/>
          </a:pPr>
          <a:r>
            <a:rPr lang="en-US" sz="1100" u="sng" kern="1200" dirty="0"/>
            <a:t>Design Conditions</a:t>
          </a:r>
        </a:p>
        <a:p>
          <a:pPr marL="57150" lvl="1" indent="-57150" algn="l" defTabSz="466725">
            <a:lnSpc>
              <a:spcPct val="90000"/>
            </a:lnSpc>
            <a:spcBef>
              <a:spcPct val="0"/>
            </a:spcBef>
            <a:spcAft>
              <a:spcPct val="15000"/>
            </a:spcAft>
            <a:buChar char="•"/>
          </a:pPr>
          <a:r>
            <a:rPr lang="en-US" sz="1050" kern="1200" dirty="0"/>
            <a:t>Design day</a:t>
          </a:r>
        </a:p>
        <a:p>
          <a:pPr marL="57150" lvl="1" indent="-57150" algn="l" defTabSz="466725">
            <a:lnSpc>
              <a:spcPct val="90000"/>
            </a:lnSpc>
            <a:spcBef>
              <a:spcPct val="0"/>
            </a:spcBef>
            <a:spcAft>
              <a:spcPct val="15000"/>
            </a:spcAft>
            <a:buChar char="•"/>
          </a:pPr>
          <a:r>
            <a:rPr lang="en-US" sz="1050" kern="1200" dirty="0"/>
            <a:t>Internal loads</a:t>
          </a:r>
        </a:p>
        <a:p>
          <a:pPr marL="57150" lvl="1" indent="-57150" algn="l" defTabSz="466725">
            <a:lnSpc>
              <a:spcPct val="90000"/>
            </a:lnSpc>
            <a:spcBef>
              <a:spcPct val="0"/>
            </a:spcBef>
            <a:spcAft>
              <a:spcPct val="15000"/>
            </a:spcAft>
            <a:buChar char="•"/>
          </a:pPr>
          <a:r>
            <a:rPr lang="en-US" sz="1050" kern="1200" dirty="0"/>
            <a:t>Schedules</a:t>
          </a:r>
        </a:p>
        <a:p>
          <a:pPr marL="57150" lvl="1" indent="-57150" algn="l" defTabSz="466725">
            <a:lnSpc>
              <a:spcPct val="90000"/>
            </a:lnSpc>
            <a:spcBef>
              <a:spcPct val="0"/>
            </a:spcBef>
            <a:spcAft>
              <a:spcPct val="15000"/>
            </a:spcAft>
            <a:buChar char="•"/>
          </a:pPr>
          <a:r>
            <a:rPr lang="en-US" sz="1050" kern="1200" dirty="0"/>
            <a:t>Weather </a:t>
          </a:r>
        </a:p>
      </dsp:txBody>
      <dsp:txXfrm>
        <a:off x="2712" y="1375392"/>
        <a:ext cx="1866899" cy="409706"/>
      </dsp:txXfrm>
    </dsp:sp>
    <dsp:sp modelId="{F80FEA4B-3AAD-4949-9262-D488CBB08802}">
      <dsp:nvSpPr>
        <dsp:cNvPr id="0" name=""/>
        <dsp:cNvSpPr/>
      </dsp:nvSpPr>
      <dsp:spPr>
        <a:xfrm>
          <a:off x="1578810" y="2739422"/>
          <a:ext cx="318549" cy="31880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B064C88-3D52-41AC-9689-5702B8A5540F}">
      <dsp:nvSpPr>
        <dsp:cNvPr id="0" name=""/>
        <dsp:cNvSpPr/>
      </dsp:nvSpPr>
      <dsp:spPr>
        <a:xfrm>
          <a:off x="1263590"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192268E-43ED-4325-BF95-891AFB4FABA3}">
      <dsp:nvSpPr>
        <dsp:cNvPr id="0" name=""/>
        <dsp:cNvSpPr/>
      </dsp:nvSpPr>
      <dsp:spPr>
        <a:xfrm>
          <a:off x="948926"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6FF11C4-5862-43C6-A35B-419EE9066D7E}">
      <dsp:nvSpPr>
        <dsp:cNvPr id="0" name=""/>
        <dsp:cNvSpPr/>
      </dsp:nvSpPr>
      <dsp:spPr>
        <a:xfrm>
          <a:off x="633706"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ABC2969-5087-4CB3-8577-53EB45007C40}">
      <dsp:nvSpPr>
        <dsp:cNvPr id="0" name=""/>
        <dsp:cNvSpPr/>
      </dsp:nvSpPr>
      <dsp:spPr>
        <a:xfrm>
          <a:off x="319041"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84011D9-5532-481D-9CB0-F7AAB9750ADE}">
      <dsp:nvSpPr>
        <dsp:cNvPr id="0" name=""/>
        <dsp:cNvSpPr/>
      </dsp:nvSpPr>
      <dsp:spPr>
        <a:xfrm>
          <a:off x="3822" y="281905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77697EE-2182-410B-AD83-4767B4F2324A}">
      <dsp:nvSpPr>
        <dsp:cNvPr id="0" name=""/>
        <dsp:cNvSpPr/>
      </dsp:nvSpPr>
      <dsp:spPr>
        <a:xfrm>
          <a:off x="2712" y="2411447"/>
          <a:ext cx="1411828" cy="40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488950">
            <a:lnSpc>
              <a:spcPct val="90000"/>
            </a:lnSpc>
            <a:spcBef>
              <a:spcPct val="0"/>
            </a:spcBef>
            <a:spcAft>
              <a:spcPct val="35000"/>
            </a:spcAft>
            <a:buNone/>
          </a:pPr>
          <a:r>
            <a:rPr lang="en-US" sz="1100" u="sng" kern="1200" dirty="0"/>
            <a:t>Building</a:t>
          </a:r>
        </a:p>
        <a:p>
          <a:pPr marL="57150" lvl="1" indent="-57150" algn="l" defTabSz="466725">
            <a:lnSpc>
              <a:spcPct val="90000"/>
            </a:lnSpc>
            <a:spcBef>
              <a:spcPct val="0"/>
            </a:spcBef>
            <a:spcAft>
              <a:spcPct val="15000"/>
            </a:spcAft>
            <a:buChar char="•"/>
          </a:pPr>
          <a:r>
            <a:rPr lang="en-US" sz="1050" kern="1200" dirty="0"/>
            <a:t>Layout</a:t>
          </a:r>
        </a:p>
        <a:p>
          <a:pPr marL="57150" lvl="1" indent="-57150" algn="l" defTabSz="466725">
            <a:lnSpc>
              <a:spcPct val="90000"/>
            </a:lnSpc>
            <a:spcBef>
              <a:spcPct val="0"/>
            </a:spcBef>
            <a:spcAft>
              <a:spcPct val="15000"/>
            </a:spcAft>
            <a:buChar char="•"/>
          </a:pPr>
          <a:r>
            <a:rPr lang="en-US" sz="1050" kern="1200" dirty="0"/>
            <a:t>Construction</a:t>
          </a:r>
        </a:p>
        <a:p>
          <a:pPr marL="57150" lvl="1" indent="-57150" algn="l" defTabSz="466725">
            <a:lnSpc>
              <a:spcPct val="90000"/>
            </a:lnSpc>
            <a:spcBef>
              <a:spcPct val="0"/>
            </a:spcBef>
            <a:spcAft>
              <a:spcPct val="15000"/>
            </a:spcAft>
            <a:buChar char="•"/>
          </a:pPr>
          <a:r>
            <a:rPr lang="en-US" sz="1050" kern="1200" dirty="0"/>
            <a:t>Occupancy / diversity</a:t>
          </a:r>
        </a:p>
        <a:p>
          <a:pPr marL="57150" lvl="1" indent="-57150" algn="l" defTabSz="466725">
            <a:lnSpc>
              <a:spcPct val="90000"/>
            </a:lnSpc>
            <a:spcBef>
              <a:spcPct val="0"/>
            </a:spcBef>
            <a:spcAft>
              <a:spcPct val="15000"/>
            </a:spcAft>
            <a:buChar char="•"/>
          </a:pPr>
          <a:r>
            <a:rPr lang="en-US" sz="1050" kern="1200" dirty="0"/>
            <a:t>Code requirements</a:t>
          </a:r>
        </a:p>
      </dsp:txBody>
      <dsp:txXfrm>
        <a:off x="2712" y="2411447"/>
        <a:ext cx="1411828" cy="409706"/>
      </dsp:txXfrm>
    </dsp:sp>
    <dsp:sp modelId="{C7114AE9-F3BB-48A9-9638-457738299F0A}">
      <dsp:nvSpPr>
        <dsp:cNvPr id="0" name=""/>
        <dsp:cNvSpPr/>
      </dsp:nvSpPr>
      <dsp:spPr>
        <a:xfrm>
          <a:off x="1909569" y="3511159"/>
          <a:ext cx="318549" cy="31880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C54B2AB-5C4D-413A-8028-CAE6805BB5A3}">
      <dsp:nvSpPr>
        <dsp:cNvPr id="0" name=""/>
        <dsp:cNvSpPr/>
      </dsp:nvSpPr>
      <dsp:spPr>
        <a:xfrm>
          <a:off x="1705342"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C6CE29A-4BA0-4AD7-8E28-45BE0C6CF260}">
      <dsp:nvSpPr>
        <dsp:cNvPr id="0" name=""/>
        <dsp:cNvSpPr/>
      </dsp:nvSpPr>
      <dsp:spPr>
        <a:xfrm>
          <a:off x="1365149"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66C086F-F700-4CD9-B9B9-EE0BB512C684}">
      <dsp:nvSpPr>
        <dsp:cNvPr id="0" name=""/>
        <dsp:cNvSpPr/>
      </dsp:nvSpPr>
      <dsp:spPr>
        <a:xfrm>
          <a:off x="1024956"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9C1A8E8-C70B-4AF9-89AC-404355EF20AF}">
      <dsp:nvSpPr>
        <dsp:cNvPr id="0" name=""/>
        <dsp:cNvSpPr/>
      </dsp:nvSpPr>
      <dsp:spPr>
        <a:xfrm>
          <a:off x="684763"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01AE7FF-264E-4EF9-BAC2-7742E058BE45}">
      <dsp:nvSpPr>
        <dsp:cNvPr id="0" name=""/>
        <dsp:cNvSpPr/>
      </dsp:nvSpPr>
      <dsp:spPr>
        <a:xfrm>
          <a:off x="344015"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8DE21FB-1663-4D11-8F99-A302AEFD6384}">
      <dsp:nvSpPr>
        <dsp:cNvPr id="0" name=""/>
        <dsp:cNvSpPr/>
      </dsp:nvSpPr>
      <dsp:spPr>
        <a:xfrm>
          <a:off x="3822" y="3835729"/>
          <a:ext cx="159274" cy="159272"/>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A1C19B1-BDD7-40D8-B9DE-66F26280D968}">
      <dsp:nvSpPr>
        <dsp:cNvPr id="0" name=""/>
        <dsp:cNvSpPr/>
      </dsp:nvSpPr>
      <dsp:spPr>
        <a:xfrm>
          <a:off x="2712" y="3424450"/>
          <a:ext cx="1866899" cy="40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488950">
            <a:lnSpc>
              <a:spcPct val="90000"/>
            </a:lnSpc>
            <a:spcBef>
              <a:spcPct val="0"/>
            </a:spcBef>
            <a:spcAft>
              <a:spcPct val="35000"/>
            </a:spcAft>
            <a:buNone/>
          </a:pPr>
          <a:r>
            <a:rPr lang="en-US" sz="1100" u="sng" kern="1200" dirty="0"/>
            <a:t>Measured Data</a:t>
          </a:r>
        </a:p>
        <a:p>
          <a:pPr marL="57150" lvl="1" indent="-57150" algn="l" defTabSz="444500">
            <a:lnSpc>
              <a:spcPct val="90000"/>
            </a:lnSpc>
            <a:spcBef>
              <a:spcPct val="0"/>
            </a:spcBef>
            <a:spcAft>
              <a:spcPct val="15000"/>
            </a:spcAft>
            <a:buChar char="•"/>
          </a:pPr>
          <a:r>
            <a:rPr lang="en-US" sz="1000" kern="1200" dirty="0"/>
            <a:t>BAS / controls</a:t>
          </a:r>
        </a:p>
        <a:p>
          <a:pPr marL="57150" lvl="1" indent="-57150" algn="l" defTabSz="444500">
            <a:lnSpc>
              <a:spcPct val="90000"/>
            </a:lnSpc>
            <a:spcBef>
              <a:spcPct val="0"/>
            </a:spcBef>
            <a:spcAft>
              <a:spcPct val="15000"/>
            </a:spcAft>
            <a:buChar char="•"/>
          </a:pPr>
          <a:r>
            <a:rPr lang="en-US" sz="1000" kern="1200" dirty="0"/>
            <a:t>Data loggers</a:t>
          </a:r>
        </a:p>
        <a:p>
          <a:pPr marL="57150" lvl="1" indent="-57150" algn="l" defTabSz="444500">
            <a:lnSpc>
              <a:spcPct val="90000"/>
            </a:lnSpc>
            <a:spcBef>
              <a:spcPct val="0"/>
            </a:spcBef>
            <a:spcAft>
              <a:spcPct val="15000"/>
            </a:spcAft>
            <a:buChar char="•"/>
          </a:pPr>
          <a:r>
            <a:rPr lang="en-US" sz="1000" kern="1200" dirty="0"/>
            <a:t>Meters</a:t>
          </a:r>
        </a:p>
      </dsp:txBody>
      <dsp:txXfrm>
        <a:off x="2712" y="3424450"/>
        <a:ext cx="1866899" cy="4097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2BE8-A27D-487D-B494-73B073A76B39}">
      <dsp:nvSpPr>
        <dsp:cNvPr id="0" name=""/>
        <dsp:cNvSpPr/>
      </dsp:nvSpPr>
      <dsp:spPr>
        <a:xfrm>
          <a:off x="2104279" y="837"/>
          <a:ext cx="1219103" cy="1219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System Configuration</a:t>
          </a:r>
        </a:p>
      </dsp:txBody>
      <dsp:txXfrm>
        <a:off x="2282813" y="179371"/>
        <a:ext cx="862035" cy="862035"/>
      </dsp:txXfrm>
    </dsp:sp>
    <dsp:sp modelId="{F73CE036-4883-4D06-93E2-19DFE815B01B}">
      <dsp:nvSpPr>
        <dsp:cNvPr id="0" name=""/>
        <dsp:cNvSpPr/>
      </dsp:nvSpPr>
      <dsp:spPr>
        <a:xfrm rot="2160000">
          <a:off x="3284924" y="937425"/>
          <a:ext cx="324374" cy="4114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a:off x="3294216" y="991115"/>
        <a:ext cx="227062" cy="246869"/>
      </dsp:txXfrm>
    </dsp:sp>
    <dsp:sp modelId="{156CE967-6E9F-4C8C-96B2-C1F077A2350A}">
      <dsp:nvSpPr>
        <dsp:cNvPr id="0" name=""/>
        <dsp:cNvSpPr/>
      </dsp:nvSpPr>
      <dsp:spPr>
        <a:xfrm>
          <a:off x="3585694" y="1077149"/>
          <a:ext cx="1219103" cy="1219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Load Calculation</a:t>
          </a:r>
        </a:p>
      </dsp:txBody>
      <dsp:txXfrm>
        <a:off x="3764228" y="1255683"/>
        <a:ext cx="862035" cy="862035"/>
      </dsp:txXfrm>
    </dsp:sp>
    <dsp:sp modelId="{9CB4DDB5-2E12-4485-86A7-FB94B683875C}">
      <dsp:nvSpPr>
        <dsp:cNvPr id="0" name=""/>
        <dsp:cNvSpPr/>
      </dsp:nvSpPr>
      <dsp:spPr>
        <a:xfrm rot="6480000">
          <a:off x="3752971" y="2343000"/>
          <a:ext cx="324374" cy="4114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rot="10800000">
        <a:off x="3816663" y="2379014"/>
        <a:ext cx="227062" cy="246869"/>
      </dsp:txXfrm>
    </dsp:sp>
    <dsp:sp modelId="{AE11566E-7B3E-4FD5-A7E4-5D91BD26F3CB}">
      <dsp:nvSpPr>
        <dsp:cNvPr id="0" name=""/>
        <dsp:cNvSpPr/>
      </dsp:nvSpPr>
      <dsp:spPr>
        <a:xfrm>
          <a:off x="3019844" y="2818658"/>
          <a:ext cx="1219103" cy="1219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Map Hourly Loads</a:t>
          </a:r>
        </a:p>
      </dsp:txBody>
      <dsp:txXfrm>
        <a:off x="3198378" y="2997192"/>
        <a:ext cx="862035" cy="862035"/>
      </dsp:txXfrm>
    </dsp:sp>
    <dsp:sp modelId="{A0BC64F3-E727-43EA-BB20-F8C48CF93BE9}">
      <dsp:nvSpPr>
        <dsp:cNvPr id="0" name=""/>
        <dsp:cNvSpPr/>
      </dsp:nvSpPr>
      <dsp:spPr>
        <a:xfrm rot="10800000">
          <a:off x="2560824" y="3222486"/>
          <a:ext cx="324374" cy="4114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rot="10800000">
        <a:off x="2658136" y="3304775"/>
        <a:ext cx="227062" cy="246869"/>
      </dsp:txXfrm>
    </dsp:sp>
    <dsp:sp modelId="{F76F7134-34B7-4B34-B410-56BA8F1C0A9B}">
      <dsp:nvSpPr>
        <dsp:cNvPr id="0" name=""/>
        <dsp:cNvSpPr/>
      </dsp:nvSpPr>
      <dsp:spPr>
        <a:xfrm>
          <a:off x="1188713" y="2818658"/>
          <a:ext cx="1219103" cy="1219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Equipment Selection</a:t>
          </a:r>
        </a:p>
      </dsp:txBody>
      <dsp:txXfrm>
        <a:off x="1367247" y="2997192"/>
        <a:ext cx="862035" cy="862035"/>
      </dsp:txXfrm>
    </dsp:sp>
    <dsp:sp modelId="{2B1B47BF-A158-49A2-ADE1-7341E3C2468D}">
      <dsp:nvSpPr>
        <dsp:cNvPr id="0" name=""/>
        <dsp:cNvSpPr/>
      </dsp:nvSpPr>
      <dsp:spPr>
        <a:xfrm rot="15120000">
          <a:off x="1355990" y="2360463"/>
          <a:ext cx="324374" cy="4114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rot="10800000">
        <a:off x="1419682" y="2489027"/>
        <a:ext cx="227062" cy="246869"/>
      </dsp:txXfrm>
    </dsp:sp>
    <dsp:sp modelId="{6673994C-72B1-4722-9D7B-18C71078F82B}">
      <dsp:nvSpPr>
        <dsp:cNvPr id="0" name=""/>
        <dsp:cNvSpPr/>
      </dsp:nvSpPr>
      <dsp:spPr>
        <a:xfrm>
          <a:off x="622863" y="1077149"/>
          <a:ext cx="1219103" cy="1219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Simulation</a:t>
          </a:r>
        </a:p>
      </dsp:txBody>
      <dsp:txXfrm>
        <a:off x="801397" y="1255683"/>
        <a:ext cx="862035" cy="862035"/>
      </dsp:txXfrm>
    </dsp:sp>
    <dsp:sp modelId="{F3EE8D33-EA56-4FE8-A1B8-7DA8B3DF1F26}">
      <dsp:nvSpPr>
        <dsp:cNvPr id="0" name=""/>
        <dsp:cNvSpPr/>
      </dsp:nvSpPr>
      <dsp:spPr>
        <a:xfrm rot="19440000">
          <a:off x="1803508" y="948217"/>
          <a:ext cx="324374" cy="4114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a:off x="1812800" y="1059105"/>
        <a:ext cx="227062" cy="2468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9B37C-3529-4A5E-B1D3-FD1524D3295E}">
      <dsp:nvSpPr>
        <dsp:cNvPr id="0" name=""/>
        <dsp:cNvSpPr/>
      </dsp:nvSpPr>
      <dsp:spPr>
        <a:xfrm>
          <a:off x="2661576" y="4735"/>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dirty="0"/>
            <a:t>Use a phased approach</a:t>
          </a:r>
        </a:p>
      </dsp:txBody>
      <dsp:txXfrm>
        <a:off x="2661576" y="93197"/>
        <a:ext cx="6678339" cy="530773"/>
      </dsp:txXfrm>
    </dsp:sp>
    <dsp:sp modelId="{C2C5F1DF-7B40-45AA-AB76-BA54D00B3A33}">
      <dsp:nvSpPr>
        <dsp:cNvPr id="0" name=""/>
        <dsp:cNvSpPr/>
      </dsp:nvSpPr>
      <dsp:spPr>
        <a:xfrm>
          <a:off x="1967573" y="4735"/>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1</a:t>
          </a:r>
        </a:p>
      </dsp:txBody>
      <dsp:txXfrm>
        <a:off x="2001451" y="38613"/>
        <a:ext cx="626246" cy="639941"/>
      </dsp:txXfrm>
    </dsp:sp>
    <dsp:sp modelId="{D4C0B426-AD96-441E-9F00-3508A8648860}">
      <dsp:nvSpPr>
        <dsp:cNvPr id="0" name=""/>
        <dsp:cNvSpPr/>
      </dsp:nvSpPr>
      <dsp:spPr>
        <a:xfrm>
          <a:off x="2661576" y="783203"/>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Collect project-level information	</a:t>
          </a:r>
          <a:endParaRPr lang="en-US" sz="2000" kern="1200" dirty="0">
            <a:latin typeface="Arial"/>
            <a:ea typeface="+mn-ea"/>
            <a:cs typeface="+mn-cs"/>
          </a:endParaRPr>
        </a:p>
      </dsp:txBody>
      <dsp:txXfrm>
        <a:off x="2661576" y="871665"/>
        <a:ext cx="6678339" cy="530773"/>
      </dsp:txXfrm>
    </dsp:sp>
    <dsp:sp modelId="{8B92D61F-8260-4E44-B7E5-955D80E20A1D}">
      <dsp:nvSpPr>
        <dsp:cNvPr id="0" name=""/>
        <dsp:cNvSpPr/>
      </dsp:nvSpPr>
      <dsp:spPr>
        <a:xfrm>
          <a:off x="1967573" y="783203"/>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2</a:t>
          </a:r>
        </a:p>
      </dsp:txBody>
      <dsp:txXfrm>
        <a:off x="2001451" y="817081"/>
        <a:ext cx="626246" cy="639941"/>
      </dsp:txXfrm>
    </dsp:sp>
    <dsp:sp modelId="{43228AE5-EB06-4BBD-8AB0-FEFD6696826A}">
      <dsp:nvSpPr>
        <dsp:cNvPr id="0" name=""/>
        <dsp:cNvSpPr/>
      </dsp:nvSpPr>
      <dsp:spPr>
        <a:xfrm>
          <a:off x="2661576" y="1561670"/>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existing building conditions</a:t>
          </a:r>
          <a:endParaRPr lang="en-US" sz="2000" kern="1200" dirty="0">
            <a:latin typeface="Arial"/>
            <a:ea typeface="+mn-ea"/>
            <a:cs typeface="+mn-cs"/>
          </a:endParaRPr>
        </a:p>
      </dsp:txBody>
      <dsp:txXfrm>
        <a:off x="2661576" y="1650132"/>
        <a:ext cx="6678339" cy="530773"/>
      </dsp:txXfrm>
    </dsp:sp>
    <dsp:sp modelId="{2337BB06-AB9A-473A-89B6-57A9C6FF6F25}">
      <dsp:nvSpPr>
        <dsp:cNvPr id="0" name=""/>
        <dsp:cNvSpPr/>
      </dsp:nvSpPr>
      <dsp:spPr>
        <a:xfrm>
          <a:off x="1967573" y="1561670"/>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3</a:t>
          </a:r>
        </a:p>
      </dsp:txBody>
      <dsp:txXfrm>
        <a:off x="2001451" y="1595548"/>
        <a:ext cx="626246" cy="639941"/>
      </dsp:txXfrm>
    </dsp:sp>
    <dsp:sp modelId="{E7FA5543-80EA-4099-8346-E876BAAA03AD}">
      <dsp:nvSpPr>
        <dsp:cNvPr id="0" name=""/>
        <dsp:cNvSpPr/>
      </dsp:nvSpPr>
      <dsp:spPr>
        <a:xfrm>
          <a:off x="2661576" y="2340138"/>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existing mechanical systems</a:t>
          </a:r>
          <a:endParaRPr lang="en-US" sz="2000" kern="1200" dirty="0">
            <a:latin typeface="Arial"/>
            <a:ea typeface="+mn-ea"/>
            <a:cs typeface="+mn-cs"/>
          </a:endParaRPr>
        </a:p>
      </dsp:txBody>
      <dsp:txXfrm>
        <a:off x="2661576" y="2428600"/>
        <a:ext cx="6678339" cy="530773"/>
      </dsp:txXfrm>
    </dsp:sp>
    <dsp:sp modelId="{BF9C401D-DD3E-430F-BACC-3BF8A36990EC}">
      <dsp:nvSpPr>
        <dsp:cNvPr id="0" name=""/>
        <dsp:cNvSpPr/>
      </dsp:nvSpPr>
      <dsp:spPr>
        <a:xfrm>
          <a:off x="1967573" y="2340138"/>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4</a:t>
          </a:r>
        </a:p>
      </dsp:txBody>
      <dsp:txXfrm>
        <a:off x="2001451" y="2374016"/>
        <a:ext cx="626246" cy="639941"/>
      </dsp:txXfrm>
    </dsp:sp>
    <dsp:sp modelId="{75DBC130-454B-46F7-8FA3-E6D8CCE36AE0}">
      <dsp:nvSpPr>
        <dsp:cNvPr id="0" name=""/>
        <dsp:cNvSpPr/>
      </dsp:nvSpPr>
      <dsp:spPr>
        <a:xfrm>
          <a:off x="2661576" y="3118606"/>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space for new heat pump and distribution equipment</a:t>
          </a:r>
          <a:endParaRPr lang="en-US" sz="2000" kern="1200" dirty="0">
            <a:latin typeface="Arial"/>
            <a:ea typeface="+mn-ea"/>
            <a:cs typeface="+mn-cs"/>
          </a:endParaRPr>
        </a:p>
      </dsp:txBody>
      <dsp:txXfrm>
        <a:off x="2661576" y="3207068"/>
        <a:ext cx="6678339" cy="530773"/>
      </dsp:txXfrm>
    </dsp:sp>
    <dsp:sp modelId="{6917BC8C-80A5-4A7C-BE3C-C6F2E6D7E346}">
      <dsp:nvSpPr>
        <dsp:cNvPr id="0" name=""/>
        <dsp:cNvSpPr/>
      </dsp:nvSpPr>
      <dsp:spPr>
        <a:xfrm>
          <a:off x="1967573" y="3118606"/>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5</a:t>
          </a:r>
        </a:p>
      </dsp:txBody>
      <dsp:txXfrm>
        <a:off x="2001451" y="3152484"/>
        <a:ext cx="626246" cy="639941"/>
      </dsp:txXfrm>
    </dsp:sp>
    <dsp:sp modelId="{E9424B60-8C04-400B-9F41-E265FBD0E552}">
      <dsp:nvSpPr>
        <dsp:cNvPr id="0" name=""/>
        <dsp:cNvSpPr/>
      </dsp:nvSpPr>
      <dsp:spPr>
        <a:xfrm>
          <a:off x="2661576" y="3897073"/>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Thermal stress test the building</a:t>
          </a:r>
          <a:endParaRPr lang="en-US" sz="2000" kern="1200" dirty="0">
            <a:latin typeface="Arial"/>
            <a:ea typeface="+mn-ea"/>
            <a:cs typeface="+mn-cs"/>
          </a:endParaRPr>
        </a:p>
      </dsp:txBody>
      <dsp:txXfrm>
        <a:off x="2661576" y="3985535"/>
        <a:ext cx="6678339" cy="530773"/>
      </dsp:txXfrm>
    </dsp:sp>
    <dsp:sp modelId="{AB0E012D-2746-4AA7-8960-E622A982676E}">
      <dsp:nvSpPr>
        <dsp:cNvPr id="0" name=""/>
        <dsp:cNvSpPr/>
      </dsp:nvSpPr>
      <dsp:spPr>
        <a:xfrm>
          <a:off x="1967573" y="3897073"/>
          <a:ext cx="694002"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6</a:t>
          </a:r>
        </a:p>
      </dsp:txBody>
      <dsp:txXfrm>
        <a:off x="2001451" y="3930951"/>
        <a:ext cx="626246" cy="639941"/>
      </dsp:txXfrm>
    </dsp:sp>
    <dsp:sp modelId="{AC55FF33-E2C0-48A3-ACC8-E0755D31C05D}">
      <dsp:nvSpPr>
        <dsp:cNvPr id="0" name=""/>
        <dsp:cNvSpPr/>
      </dsp:nvSpPr>
      <dsp:spPr>
        <a:xfrm>
          <a:off x="2671204" y="4675541"/>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Evaluate building electrical capacity</a:t>
          </a:r>
          <a:endParaRPr lang="en-US" sz="2000" kern="1200" dirty="0">
            <a:latin typeface="Arial"/>
            <a:ea typeface="+mn-ea"/>
            <a:cs typeface="+mn-cs"/>
          </a:endParaRPr>
        </a:p>
      </dsp:txBody>
      <dsp:txXfrm>
        <a:off x="2671204" y="4764003"/>
        <a:ext cx="6678339" cy="530773"/>
      </dsp:txXfrm>
    </dsp:sp>
    <dsp:sp modelId="{2429C2B3-5F13-4809-BEA2-EA3335773041}">
      <dsp:nvSpPr>
        <dsp:cNvPr id="0" name=""/>
        <dsp:cNvSpPr/>
      </dsp:nvSpPr>
      <dsp:spPr>
        <a:xfrm>
          <a:off x="1957945" y="4675541"/>
          <a:ext cx="713259"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114300" lvl="1" indent="0" algn="ctr" defTabSz="889000">
            <a:lnSpc>
              <a:spcPct val="90000"/>
            </a:lnSpc>
            <a:spcBef>
              <a:spcPct val="0"/>
            </a:spcBef>
            <a:spcAft>
              <a:spcPct val="15000"/>
            </a:spcAft>
            <a:buNone/>
          </a:pPr>
          <a:r>
            <a:rPr lang="en-US" sz="3600" b="0" kern="1200">
              <a:latin typeface="Arial"/>
              <a:ea typeface="+mn-ea"/>
              <a:cs typeface="+mn-cs"/>
            </a:rPr>
            <a:t>7</a:t>
          </a:r>
          <a:endParaRPr lang="en-US" sz="3600" b="0" kern="1200" dirty="0">
            <a:latin typeface="Arial"/>
            <a:ea typeface="+mn-ea"/>
            <a:cs typeface="+mn-cs"/>
          </a:endParaRPr>
        </a:p>
      </dsp:txBody>
      <dsp:txXfrm>
        <a:off x="1992492" y="4710088"/>
        <a:ext cx="644165" cy="6386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BF8F7-28CA-4419-8A72-DD8CAA407024}">
      <dsp:nvSpPr>
        <dsp:cNvPr id="0" name=""/>
        <dsp:cNvSpPr/>
      </dsp:nvSpPr>
      <dsp:spPr>
        <a:xfrm>
          <a:off x="1526" y="0"/>
          <a:ext cx="1497426" cy="410464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Envelope</a:t>
          </a:r>
        </a:p>
      </dsp:txBody>
      <dsp:txXfrm>
        <a:off x="1526" y="0"/>
        <a:ext cx="1497426" cy="1231392"/>
      </dsp:txXfrm>
    </dsp:sp>
    <dsp:sp modelId="{5F334E5A-0106-4E60-8023-0D8E4FCAE5D6}">
      <dsp:nvSpPr>
        <dsp:cNvPr id="0" name=""/>
        <dsp:cNvSpPr/>
      </dsp:nvSpPr>
      <dsp:spPr>
        <a:xfrm>
          <a:off x="151268" y="1231492"/>
          <a:ext cx="1197941" cy="59795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Insulation</a:t>
          </a:r>
        </a:p>
      </dsp:txBody>
      <dsp:txXfrm>
        <a:off x="168782" y="1249006"/>
        <a:ext cx="1162913" cy="562930"/>
      </dsp:txXfrm>
    </dsp:sp>
    <dsp:sp modelId="{BF6F9399-DD93-4D13-A5E4-CDB6667A9E15}">
      <dsp:nvSpPr>
        <dsp:cNvPr id="0" name=""/>
        <dsp:cNvSpPr/>
      </dsp:nvSpPr>
      <dsp:spPr>
        <a:xfrm>
          <a:off x="151268" y="1921444"/>
          <a:ext cx="1197941" cy="59795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Roofing</a:t>
          </a:r>
        </a:p>
      </dsp:txBody>
      <dsp:txXfrm>
        <a:off x="168782" y="1938958"/>
        <a:ext cx="1162913" cy="562930"/>
      </dsp:txXfrm>
    </dsp:sp>
    <dsp:sp modelId="{66DAC60F-7ABA-44D1-A8E8-374E1CADA1CD}">
      <dsp:nvSpPr>
        <dsp:cNvPr id="0" name=""/>
        <dsp:cNvSpPr/>
      </dsp:nvSpPr>
      <dsp:spPr>
        <a:xfrm>
          <a:off x="151268" y="2611396"/>
          <a:ext cx="1197941" cy="59795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Walls</a:t>
          </a:r>
        </a:p>
      </dsp:txBody>
      <dsp:txXfrm>
        <a:off x="168782" y="2628910"/>
        <a:ext cx="1162913" cy="562930"/>
      </dsp:txXfrm>
    </dsp:sp>
    <dsp:sp modelId="{78C9B9D3-9EE2-4231-8450-3D4486BF1C79}">
      <dsp:nvSpPr>
        <dsp:cNvPr id="0" name=""/>
        <dsp:cNvSpPr/>
      </dsp:nvSpPr>
      <dsp:spPr>
        <a:xfrm>
          <a:off x="151268" y="3301349"/>
          <a:ext cx="1197941" cy="59795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Windows</a:t>
          </a:r>
        </a:p>
      </dsp:txBody>
      <dsp:txXfrm>
        <a:off x="168782" y="3318863"/>
        <a:ext cx="1162913" cy="562930"/>
      </dsp:txXfrm>
    </dsp:sp>
    <dsp:sp modelId="{0F698616-B308-4829-96C7-1147A3B874DE}">
      <dsp:nvSpPr>
        <dsp:cNvPr id="0" name=""/>
        <dsp:cNvSpPr/>
      </dsp:nvSpPr>
      <dsp:spPr>
        <a:xfrm>
          <a:off x="1611259" y="0"/>
          <a:ext cx="1497426" cy="410464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Electrical</a:t>
          </a:r>
        </a:p>
      </dsp:txBody>
      <dsp:txXfrm>
        <a:off x="1611259" y="0"/>
        <a:ext cx="1497426" cy="1231392"/>
      </dsp:txXfrm>
    </dsp:sp>
    <dsp:sp modelId="{E2A3934A-2959-48A4-A60B-F7DC3BF7F2AA}">
      <dsp:nvSpPr>
        <dsp:cNvPr id="0" name=""/>
        <dsp:cNvSpPr/>
      </dsp:nvSpPr>
      <dsp:spPr>
        <a:xfrm>
          <a:off x="1761002" y="1231742"/>
          <a:ext cx="1197941" cy="806397"/>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Lighting</a:t>
          </a:r>
        </a:p>
      </dsp:txBody>
      <dsp:txXfrm>
        <a:off x="1784621" y="1255361"/>
        <a:ext cx="1150703" cy="759159"/>
      </dsp:txXfrm>
    </dsp:sp>
    <dsp:sp modelId="{402BF4E1-FC33-42C7-8C26-A61A7167C67E}">
      <dsp:nvSpPr>
        <dsp:cNvPr id="0" name=""/>
        <dsp:cNvSpPr/>
      </dsp:nvSpPr>
      <dsp:spPr>
        <a:xfrm>
          <a:off x="1761002" y="2162201"/>
          <a:ext cx="1197941" cy="806397"/>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Plug Load</a:t>
          </a:r>
        </a:p>
      </dsp:txBody>
      <dsp:txXfrm>
        <a:off x="1784621" y="2185820"/>
        <a:ext cx="1150703" cy="759159"/>
      </dsp:txXfrm>
    </dsp:sp>
    <dsp:sp modelId="{4BF8DB0A-1547-429C-A2F5-6FF8065B95BA}">
      <dsp:nvSpPr>
        <dsp:cNvPr id="0" name=""/>
        <dsp:cNvSpPr/>
      </dsp:nvSpPr>
      <dsp:spPr>
        <a:xfrm>
          <a:off x="1761002" y="3092659"/>
          <a:ext cx="1197941" cy="806397"/>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Process</a:t>
          </a:r>
        </a:p>
      </dsp:txBody>
      <dsp:txXfrm>
        <a:off x="1784621" y="3116278"/>
        <a:ext cx="1150703" cy="759159"/>
      </dsp:txXfrm>
    </dsp:sp>
    <dsp:sp modelId="{C6627CE0-7FB9-45BF-B1C3-352C3124030D}">
      <dsp:nvSpPr>
        <dsp:cNvPr id="0" name=""/>
        <dsp:cNvSpPr/>
      </dsp:nvSpPr>
      <dsp:spPr>
        <a:xfrm>
          <a:off x="3220993" y="0"/>
          <a:ext cx="1497426" cy="410464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Mechanical</a:t>
          </a:r>
        </a:p>
      </dsp:txBody>
      <dsp:txXfrm>
        <a:off x="3220993" y="0"/>
        <a:ext cx="1497426" cy="1231392"/>
      </dsp:txXfrm>
    </dsp:sp>
    <dsp:sp modelId="{3C19A206-E290-4993-BF6B-4F88DFE277F2}">
      <dsp:nvSpPr>
        <dsp:cNvPr id="0" name=""/>
        <dsp:cNvSpPr/>
      </dsp:nvSpPr>
      <dsp:spPr>
        <a:xfrm>
          <a:off x="3370736" y="1232594"/>
          <a:ext cx="1197941" cy="1237605"/>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HVAC</a:t>
          </a:r>
        </a:p>
      </dsp:txBody>
      <dsp:txXfrm>
        <a:off x="3405822" y="1267680"/>
        <a:ext cx="1127769" cy="1167433"/>
      </dsp:txXfrm>
    </dsp:sp>
    <dsp:sp modelId="{41777610-A62D-4776-A305-9159ACC80AFE}">
      <dsp:nvSpPr>
        <dsp:cNvPr id="0" name=""/>
        <dsp:cNvSpPr/>
      </dsp:nvSpPr>
      <dsp:spPr>
        <a:xfrm>
          <a:off x="3370736" y="2660600"/>
          <a:ext cx="1197941" cy="1237605"/>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Process</a:t>
          </a:r>
        </a:p>
      </dsp:txBody>
      <dsp:txXfrm>
        <a:off x="3405822" y="2695686"/>
        <a:ext cx="1127769" cy="1167433"/>
      </dsp:txXfrm>
    </dsp:sp>
    <dsp:sp modelId="{9CDE8EF7-94C2-4652-A18C-88AD6AAF1B9A}">
      <dsp:nvSpPr>
        <dsp:cNvPr id="0" name=""/>
        <dsp:cNvSpPr/>
      </dsp:nvSpPr>
      <dsp:spPr>
        <a:xfrm>
          <a:off x="4830727" y="0"/>
          <a:ext cx="1497426" cy="410464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Plumbing</a:t>
          </a:r>
        </a:p>
      </dsp:txBody>
      <dsp:txXfrm>
        <a:off x="4830727" y="0"/>
        <a:ext cx="1497426" cy="1231392"/>
      </dsp:txXfrm>
    </dsp:sp>
    <dsp:sp modelId="{1D419C35-86D0-4D40-A384-D1377FF28DF3}">
      <dsp:nvSpPr>
        <dsp:cNvPr id="0" name=""/>
        <dsp:cNvSpPr/>
      </dsp:nvSpPr>
      <dsp:spPr>
        <a:xfrm>
          <a:off x="4980469" y="1232594"/>
          <a:ext cx="1197941" cy="1237605"/>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Domestic Hot Water</a:t>
          </a:r>
        </a:p>
      </dsp:txBody>
      <dsp:txXfrm>
        <a:off x="5015555" y="1267680"/>
        <a:ext cx="1127769" cy="1167433"/>
      </dsp:txXfrm>
    </dsp:sp>
    <dsp:sp modelId="{E5908A8E-79A4-4EE3-AE62-6F2DCCBEC1C2}">
      <dsp:nvSpPr>
        <dsp:cNvPr id="0" name=""/>
        <dsp:cNvSpPr/>
      </dsp:nvSpPr>
      <dsp:spPr>
        <a:xfrm>
          <a:off x="4980469" y="2660600"/>
          <a:ext cx="1197941" cy="1237605"/>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Piping</a:t>
          </a:r>
        </a:p>
      </dsp:txBody>
      <dsp:txXfrm>
        <a:off x="5015555" y="2695686"/>
        <a:ext cx="1127769" cy="11674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2BE71-0FB1-4A2F-94C8-6915FFAE0225}">
      <dsp:nvSpPr>
        <dsp:cNvPr id="0" name=""/>
        <dsp:cNvSpPr/>
      </dsp:nvSpPr>
      <dsp:spPr>
        <a:xfrm>
          <a:off x="0" y="377447"/>
          <a:ext cx="3925152" cy="756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635" tIns="416560" rIns="3046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Breaker space</a:t>
          </a:r>
        </a:p>
      </dsp:txBody>
      <dsp:txXfrm>
        <a:off x="0" y="377447"/>
        <a:ext cx="3925152" cy="756000"/>
      </dsp:txXfrm>
    </dsp:sp>
    <dsp:sp modelId="{55CC7FFD-C3CA-4EA6-9111-D3B0E1C3A7C5}">
      <dsp:nvSpPr>
        <dsp:cNvPr id="0" name=""/>
        <dsp:cNvSpPr/>
      </dsp:nvSpPr>
      <dsp:spPr>
        <a:xfrm>
          <a:off x="196257" y="82247"/>
          <a:ext cx="2747606" cy="5904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3853" tIns="0" rIns="103853" bIns="0" numCol="1" spcCol="1270" anchor="ctr" anchorCtr="0">
          <a:noAutofit/>
        </a:bodyPr>
        <a:lstStyle/>
        <a:p>
          <a:pPr marL="0" lvl="0" indent="0" algn="l" defTabSz="889000">
            <a:lnSpc>
              <a:spcPct val="90000"/>
            </a:lnSpc>
            <a:spcBef>
              <a:spcPct val="0"/>
            </a:spcBef>
            <a:spcAft>
              <a:spcPct val="35000"/>
            </a:spcAft>
            <a:buNone/>
          </a:pPr>
          <a:r>
            <a:rPr lang="en-US" sz="2000" kern="1200" dirty="0"/>
            <a:t>Physical Capacity</a:t>
          </a:r>
        </a:p>
      </dsp:txBody>
      <dsp:txXfrm>
        <a:off x="225078" y="111068"/>
        <a:ext cx="2689964" cy="532758"/>
      </dsp:txXfrm>
    </dsp:sp>
    <dsp:sp modelId="{E288A0C7-7B1A-479E-AC41-9F3BC165CCAE}">
      <dsp:nvSpPr>
        <dsp:cNvPr id="0" name=""/>
        <dsp:cNvSpPr/>
      </dsp:nvSpPr>
      <dsp:spPr>
        <a:xfrm>
          <a:off x="0" y="1536648"/>
          <a:ext cx="3925152" cy="1764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635" tIns="416560" rIns="30463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Building service</a:t>
          </a:r>
        </a:p>
        <a:p>
          <a:pPr marL="228600" lvl="1" indent="-228600" algn="l" defTabSz="889000">
            <a:lnSpc>
              <a:spcPct val="90000"/>
            </a:lnSpc>
            <a:spcBef>
              <a:spcPct val="0"/>
            </a:spcBef>
            <a:spcAft>
              <a:spcPct val="15000"/>
            </a:spcAft>
            <a:buChar char="•"/>
          </a:pPr>
          <a:r>
            <a:rPr lang="en-US" sz="2000" kern="1200" dirty="0"/>
            <a:t>Transformers</a:t>
          </a:r>
        </a:p>
        <a:p>
          <a:pPr marL="228600" lvl="1" indent="-228600" algn="l" defTabSz="889000">
            <a:lnSpc>
              <a:spcPct val="90000"/>
            </a:lnSpc>
            <a:spcBef>
              <a:spcPct val="0"/>
            </a:spcBef>
            <a:spcAft>
              <a:spcPct val="15000"/>
            </a:spcAft>
            <a:buChar char="•"/>
          </a:pPr>
          <a:r>
            <a:rPr lang="en-US" sz="2000" kern="1200" dirty="0"/>
            <a:t>Switch gear</a:t>
          </a:r>
        </a:p>
        <a:p>
          <a:pPr marL="228600" lvl="1" indent="-228600" algn="l" defTabSz="889000">
            <a:lnSpc>
              <a:spcPct val="90000"/>
            </a:lnSpc>
            <a:spcBef>
              <a:spcPct val="0"/>
            </a:spcBef>
            <a:spcAft>
              <a:spcPct val="15000"/>
            </a:spcAft>
            <a:buChar char="•"/>
          </a:pPr>
          <a:r>
            <a:rPr lang="en-US" sz="2000" kern="1200" dirty="0"/>
            <a:t>Panels</a:t>
          </a:r>
        </a:p>
      </dsp:txBody>
      <dsp:txXfrm>
        <a:off x="0" y="1536648"/>
        <a:ext cx="3925152" cy="1764000"/>
      </dsp:txXfrm>
    </dsp:sp>
    <dsp:sp modelId="{325DD4CF-6D80-4891-A36A-0797BBD7F31C}">
      <dsp:nvSpPr>
        <dsp:cNvPr id="0" name=""/>
        <dsp:cNvSpPr/>
      </dsp:nvSpPr>
      <dsp:spPr>
        <a:xfrm>
          <a:off x="196257" y="1241447"/>
          <a:ext cx="2747606" cy="5904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3853" tIns="0" rIns="103853" bIns="0" numCol="1" spcCol="1270" anchor="ctr" anchorCtr="0">
          <a:noAutofit/>
        </a:bodyPr>
        <a:lstStyle/>
        <a:p>
          <a:pPr marL="0" lvl="0" indent="0" algn="l" defTabSz="889000">
            <a:lnSpc>
              <a:spcPct val="90000"/>
            </a:lnSpc>
            <a:spcBef>
              <a:spcPct val="0"/>
            </a:spcBef>
            <a:spcAft>
              <a:spcPct val="35000"/>
            </a:spcAft>
            <a:buNone/>
          </a:pPr>
          <a:r>
            <a:rPr lang="en-US" sz="2000" kern="1200" dirty="0"/>
            <a:t>Electrical Capacity</a:t>
          </a:r>
        </a:p>
      </dsp:txBody>
      <dsp:txXfrm>
        <a:off x="225078" y="1270268"/>
        <a:ext cx="2689964" cy="532758"/>
      </dsp:txXfrm>
    </dsp:sp>
    <dsp:sp modelId="{89CDA65A-F6BF-4408-8E51-CF6A9CE4A42A}">
      <dsp:nvSpPr>
        <dsp:cNvPr id="0" name=""/>
        <dsp:cNvSpPr/>
      </dsp:nvSpPr>
      <dsp:spPr>
        <a:xfrm>
          <a:off x="0" y="3703848"/>
          <a:ext cx="3925152" cy="96075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635" tIns="416560" rIns="3046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Capacity in the local infrastructure nearest to the equipment</a:t>
          </a:r>
        </a:p>
      </dsp:txBody>
      <dsp:txXfrm>
        <a:off x="0" y="3703848"/>
        <a:ext cx="3925152" cy="960750"/>
      </dsp:txXfrm>
    </dsp:sp>
    <dsp:sp modelId="{19FAD14B-90AA-4FCA-953E-D68F9C0AE4A0}">
      <dsp:nvSpPr>
        <dsp:cNvPr id="0" name=""/>
        <dsp:cNvSpPr/>
      </dsp:nvSpPr>
      <dsp:spPr>
        <a:xfrm>
          <a:off x="196257" y="3408648"/>
          <a:ext cx="2747606" cy="5904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3853" tIns="0" rIns="103853" bIns="0" numCol="1" spcCol="1270" anchor="ctr" anchorCtr="0">
          <a:noAutofit/>
        </a:bodyPr>
        <a:lstStyle/>
        <a:p>
          <a:pPr marL="0" lvl="0" indent="0" algn="l" defTabSz="889000">
            <a:lnSpc>
              <a:spcPct val="90000"/>
            </a:lnSpc>
            <a:spcBef>
              <a:spcPct val="0"/>
            </a:spcBef>
            <a:spcAft>
              <a:spcPct val="35000"/>
            </a:spcAft>
            <a:buNone/>
          </a:pPr>
          <a:r>
            <a:rPr lang="en-US" sz="2000" kern="1200" dirty="0"/>
            <a:t>Location</a:t>
          </a:r>
        </a:p>
      </dsp:txBody>
      <dsp:txXfrm>
        <a:off x="225078" y="3437469"/>
        <a:ext cx="2689964" cy="53275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3719711">
          <a:off x="899809" y="3575093"/>
          <a:ext cx="742533" cy="68466"/>
        </a:xfrm>
        <a:custGeom>
          <a:avLst/>
          <a:gdLst/>
          <a:ahLst/>
          <a:cxnLst/>
          <a:rect l="0" t="0" r="0" b="0"/>
          <a:pathLst>
            <a:path>
              <a:moveTo>
                <a:pt x="0" y="34233"/>
              </a:moveTo>
              <a:lnTo>
                <a:pt x="742533"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EA685E-3CF6-451F-AA7A-DF6CD1DD9D8F}">
      <dsp:nvSpPr>
        <dsp:cNvPr id="0" name=""/>
        <dsp:cNvSpPr/>
      </dsp:nvSpPr>
      <dsp:spPr>
        <a:xfrm rot="1290006">
          <a:off x="1338087" y="3016090"/>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rot="20309994">
          <a:off x="1338087" y="2360214"/>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7963239">
          <a:off x="912891" y="1784447"/>
          <a:ext cx="790884" cy="68466"/>
        </a:xfrm>
        <a:custGeom>
          <a:avLst/>
          <a:gdLst/>
          <a:ahLst/>
          <a:cxnLst/>
          <a:rect l="0" t="0" r="0" b="0"/>
          <a:pathLst>
            <a:path>
              <a:moveTo>
                <a:pt x="0" y="34233"/>
              </a:moveTo>
              <a:lnTo>
                <a:pt x="79088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04" y="1923604"/>
          <a:ext cx="1597562" cy="15975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274645" y="637336"/>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Approach</a:t>
          </a:r>
        </a:p>
      </dsp:txBody>
      <dsp:txXfrm>
        <a:off x="1405616" y="768307"/>
        <a:ext cx="632385" cy="632385"/>
      </dsp:txXfrm>
    </dsp:sp>
    <dsp:sp modelId="{046FDC3B-D7CD-47D1-868B-6DA8F3449CE2}">
      <dsp:nvSpPr>
        <dsp:cNvPr id="0" name=""/>
        <dsp:cNvSpPr/>
      </dsp:nvSpPr>
      <dsp:spPr>
        <a:xfrm>
          <a:off x="1874153" y="1675714"/>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Heat Pumps</a:t>
          </a:r>
        </a:p>
      </dsp:txBody>
      <dsp:txXfrm>
        <a:off x="2005124" y="1806685"/>
        <a:ext cx="632385" cy="632385"/>
      </dsp:txXfrm>
    </dsp:sp>
    <dsp:sp modelId="{DF25B186-8B50-4889-B8AE-C1368F5F2570}">
      <dsp:nvSpPr>
        <dsp:cNvPr id="0" name=""/>
        <dsp:cNvSpPr/>
      </dsp:nvSpPr>
      <dsp:spPr>
        <a:xfrm>
          <a:off x="1874153" y="2874729"/>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Designing &amp; Sizing</a:t>
          </a:r>
        </a:p>
      </dsp:txBody>
      <dsp:txXfrm>
        <a:off x="2005124" y="3005700"/>
        <a:ext cx="632385" cy="632385"/>
      </dsp:txXfrm>
    </dsp:sp>
    <dsp:sp modelId="{14744396-621F-462F-9F38-71E26C82B132}">
      <dsp:nvSpPr>
        <dsp:cNvPr id="0" name=""/>
        <dsp:cNvSpPr/>
      </dsp:nvSpPr>
      <dsp:spPr>
        <a:xfrm>
          <a:off x="1191172" y="3881002"/>
          <a:ext cx="958537" cy="95853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Installation &amp; Operation</a:t>
          </a:r>
        </a:p>
      </dsp:txBody>
      <dsp:txXfrm>
        <a:off x="1331546" y="4021376"/>
        <a:ext cx="677789" cy="677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83FA4-D74F-4ABA-9268-FE581699BEE0}">
      <dsp:nvSpPr>
        <dsp:cNvPr id="0" name=""/>
        <dsp:cNvSpPr/>
      </dsp:nvSpPr>
      <dsp:spPr>
        <a:xfrm rot="3683497">
          <a:off x="2757177" y="4342277"/>
          <a:ext cx="1140954" cy="44560"/>
        </a:xfrm>
        <a:custGeom>
          <a:avLst/>
          <a:gdLst/>
          <a:ahLst/>
          <a:cxnLst/>
          <a:rect l="0" t="0" r="0" b="0"/>
          <a:pathLst>
            <a:path>
              <a:moveTo>
                <a:pt x="0" y="22280"/>
              </a:moveTo>
              <a:lnTo>
                <a:pt x="1140954" y="222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08E82-31BC-455C-BE04-BB7EE6754842}">
      <dsp:nvSpPr>
        <dsp:cNvPr id="0" name=""/>
        <dsp:cNvSpPr/>
      </dsp:nvSpPr>
      <dsp:spPr>
        <a:xfrm rot="1312804">
          <a:off x="3385303" y="3519165"/>
          <a:ext cx="814673" cy="44560"/>
        </a:xfrm>
        <a:custGeom>
          <a:avLst/>
          <a:gdLst/>
          <a:ahLst/>
          <a:cxnLst/>
          <a:rect l="0" t="0" r="0" b="0"/>
          <a:pathLst>
            <a:path>
              <a:moveTo>
                <a:pt x="0" y="22280"/>
              </a:moveTo>
              <a:lnTo>
                <a:pt x="814673" y="222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rot="20287196">
          <a:off x="3385303" y="2579247"/>
          <a:ext cx="814673" cy="44560"/>
        </a:xfrm>
        <a:custGeom>
          <a:avLst/>
          <a:gdLst/>
          <a:ahLst/>
          <a:cxnLst/>
          <a:rect l="0" t="0" r="0" b="0"/>
          <a:pathLst>
            <a:path>
              <a:moveTo>
                <a:pt x="0" y="22280"/>
              </a:moveTo>
              <a:lnTo>
                <a:pt x="814673" y="222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7916503">
          <a:off x="2757177" y="1756135"/>
          <a:ext cx="1140954" cy="44560"/>
        </a:xfrm>
        <a:custGeom>
          <a:avLst/>
          <a:gdLst/>
          <a:ahLst/>
          <a:cxnLst/>
          <a:rect l="0" t="0" r="0" b="0"/>
          <a:pathLst>
            <a:path>
              <a:moveTo>
                <a:pt x="0" y="22280"/>
              </a:moveTo>
              <a:lnTo>
                <a:pt x="1140954" y="222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1490629" y="1939712"/>
          <a:ext cx="2263548" cy="2263548"/>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246896" y="2362"/>
          <a:ext cx="1358128" cy="135812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Approach</a:t>
          </a:r>
        </a:p>
      </dsp:txBody>
      <dsp:txXfrm>
        <a:off x="3445789" y="201255"/>
        <a:ext cx="960342" cy="960342"/>
      </dsp:txXfrm>
    </dsp:sp>
    <dsp:sp modelId="{24470EE4-8B0D-48BE-9C1B-0E569876A1F7}">
      <dsp:nvSpPr>
        <dsp:cNvPr id="0" name=""/>
        <dsp:cNvSpPr/>
      </dsp:nvSpPr>
      <dsp:spPr>
        <a:xfrm>
          <a:off x="4740838" y="2362"/>
          <a:ext cx="2037193" cy="135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Prerequisites</a:t>
          </a:r>
        </a:p>
        <a:p>
          <a:pPr marL="114300" lvl="1" indent="-114300" algn="l" defTabSz="622300">
            <a:lnSpc>
              <a:spcPct val="90000"/>
            </a:lnSpc>
            <a:spcBef>
              <a:spcPct val="0"/>
            </a:spcBef>
            <a:spcAft>
              <a:spcPct val="15000"/>
            </a:spcAft>
            <a:buChar char="•"/>
          </a:pPr>
          <a:r>
            <a:rPr lang="en-US" sz="1400" kern="1200" dirty="0"/>
            <a:t>Refrigerants</a:t>
          </a:r>
        </a:p>
        <a:p>
          <a:pPr marL="114300" lvl="1" indent="-114300" algn="l" defTabSz="622300">
            <a:lnSpc>
              <a:spcPct val="90000"/>
            </a:lnSpc>
            <a:spcBef>
              <a:spcPct val="0"/>
            </a:spcBef>
            <a:spcAft>
              <a:spcPct val="15000"/>
            </a:spcAft>
            <a:buChar char="•"/>
          </a:pPr>
          <a:r>
            <a:rPr lang="en-US" sz="1400" kern="1200" dirty="0"/>
            <a:t>Codes &amp; Standards</a:t>
          </a:r>
        </a:p>
      </dsp:txBody>
      <dsp:txXfrm>
        <a:off x="4740838" y="2362"/>
        <a:ext cx="2037193" cy="1358128"/>
      </dsp:txXfrm>
    </dsp:sp>
    <dsp:sp modelId="{046FDC3B-D7CD-47D1-868B-6DA8F3449CE2}">
      <dsp:nvSpPr>
        <dsp:cNvPr id="0" name=""/>
        <dsp:cNvSpPr/>
      </dsp:nvSpPr>
      <dsp:spPr>
        <a:xfrm>
          <a:off x="4121719" y="1517599"/>
          <a:ext cx="1358128" cy="135812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Heat Pumps</a:t>
          </a:r>
        </a:p>
      </dsp:txBody>
      <dsp:txXfrm>
        <a:off x="4320612" y="1716492"/>
        <a:ext cx="960342" cy="960342"/>
      </dsp:txXfrm>
    </dsp:sp>
    <dsp:sp modelId="{1B9CBBF9-94EC-4B12-8E2A-533DF99FF4CC}">
      <dsp:nvSpPr>
        <dsp:cNvPr id="0" name=""/>
        <dsp:cNvSpPr/>
      </dsp:nvSpPr>
      <dsp:spPr>
        <a:xfrm>
          <a:off x="5615660" y="1517599"/>
          <a:ext cx="2037193" cy="135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Selection</a:t>
          </a:r>
        </a:p>
        <a:p>
          <a:pPr marL="114300" lvl="1" indent="-114300" algn="l" defTabSz="622300">
            <a:lnSpc>
              <a:spcPct val="90000"/>
            </a:lnSpc>
            <a:spcBef>
              <a:spcPct val="0"/>
            </a:spcBef>
            <a:spcAft>
              <a:spcPct val="15000"/>
            </a:spcAft>
            <a:buChar char="•"/>
          </a:pPr>
          <a:r>
            <a:rPr lang="en-US" sz="1400" kern="1200" dirty="0"/>
            <a:t>System types</a:t>
          </a:r>
        </a:p>
        <a:p>
          <a:pPr marL="114300" lvl="1" indent="-114300" algn="l" defTabSz="622300">
            <a:lnSpc>
              <a:spcPct val="90000"/>
            </a:lnSpc>
            <a:spcBef>
              <a:spcPct val="0"/>
            </a:spcBef>
            <a:spcAft>
              <a:spcPct val="15000"/>
            </a:spcAft>
            <a:buChar char="•"/>
          </a:pPr>
          <a:endParaRPr lang="en-US" sz="1400" kern="1200" dirty="0"/>
        </a:p>
      </dsp:txBody>
      <dsp:txXfrm>
        <a:off x="5615660" y="1517599"/>
        <a:ext cx="2037193" cy="1358128"/>
      </dsp:txXfrm>
    </dsp:sp>
    <dsp:sp modelId="{14744396-621F-462F-9F38-71E26C82B132}">
      <dsp:nvSpPr>
        <dsp:cNvPr id="0" name=""/>
        <dsp:cNvSpPr/>
      </dsp:nvSpPr>
      <dsp:spPr>
        <a:xfrm>
          <a:off x="4121719" y="3267245"/>
          <a:ext cx="1358128" cy="135812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Designing &amp; Sizing</a:t>
          </a:r>
        </a:p>
      </dsp:txBody>
      <dsp:txXfrm>
        <a:off x="4320612" y="3466138"/>
        <a:ext cx="960342" cy="960342"/>
      </dsp:txXfrm>
    </dsp:sp>
    <dsp:sp modelId="{D6C74FCF-33E8-4E5A-B28A-DF8538D8C8C3}">
      <dsp:nvSpPr>
        <dsp:cNvPr id="0" name=""/>
        <dsp:cNvSpPr/>
      </dsp:nvSpPr>
      <dsp:spPr>
        <a:xfrm>
          <a:off x="5615660" y="3267245"/>
          <a:ext cx="2037193" cy="135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New construction vs retrofit</a:t>
          </a:r>
        </a:p>
        <a:p>
          <a:pPr marL="114300" lvl="1" indent="-114300" algn="l" defTabSz="622300">
            <a:lnSpc>
              <a:spcPct val="90000"/>
            </a:lnSpc>
            <a:spcBef>
              <a:spcPct val="0"/>
            </a:spcBef>
            <a:spcAft>
              <a:spcPct val="15000"/>
            </a:spcAft>
            <a:buChar char="•"/>
          </a:pPr>
          <a:r>
            <a:rPr lang="en-US" sz="1400" kern="1200" dirty="0"/>
            <a:t>Capacity and sizing</a:t>
          </a:r>
        </a:p>
        <a:p>
          <a:pPr marL="114300" lvl="1" indent="-114300" algn="l" defTabSz="622300">
            <a:lnSpc>
              <a:spcPct val="90000"/>
            </a:lnSpc>
            <a:spcBef>
              <a:spcPct val="0"/>
            </a:spcBef>
            <a:spcAft>
              <a:spcPct val="15000"/>
            </a:spcAft>
            <a:buChar char="•"/>
          </a:pPr>
          <a:r>
            <a:rPr lang="en-US" sz="1400" kern="1200" dirty="0"/>
            <a:t>Supplemental heat</a:t>
          </a:r>
        </a:p>
        <a:p>
          <a:pPr marL="114300" lvl="1" indent="-114300" algn="l" defTabSz="622300">
            <a:lnSpc>
              <a:spcPct val="90000"/>
            </a:lnSpc>
            <a:spcBef>
              <a:spcPct val="0"/>
            </a:spcBef>
            <a:spcAft>
              <a:spcPct val="15000"/>
            </a:spcAft>
            <a:buChar char="•"/>
          </a:pPr>
          <a:r>
            <a:rPr lang="en-US" sz="1400" kern="1200" dirty="0"/>
            <a:t>Energy storage</a:t>
          </a:r>
        </a:p>
      </dsp:txBody>
      <dsp:txXfrm>
        <a:off x="5615660" y="3267245"/>
        <a:ext cx="2037193" cy="1358128"/>
      </dsp:txXfrm>
    </dsp:sp>
    <dsp:sp modelId="{E8ACC6E5-3CF5-4A2D-AC22-CC7EDC746787}">
      <dsp:nvSpPr>
        <dsp:cNvPr id="0" name=""/>
        <dsp:cNvSpPr/>
      </dsp:nvSpPr>
      <dsp:spPr>
        <a:xfrm>
          <a:off x="3246896" y="4782482"/>
          <a:ext cx="1358128" cy="135812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Installation &amp; Operation</a:t>
          </a:r>
        </a:p>
      </dsp:txBody>
      <dsp:txXfrm>
        <a:off x="3445789" y="4981375"/>
        <a:ext cx="960342" cy="960342"/>
      </dsp:txXfrm>
    </dsp:sp>
    <dsp:sp modelId="{AE0A84B7-C52A-406C-97F9-AFCB5F10172C}">
      <dsp:nvSpPr>
        <dsp:cNvPr id="0" name=""/>
        <dsp:cNvSpPr/>
      </dsp:nvSpPr>
      <dsp:spPr>
        <a:xfrm>
          <a:off x="4740838" y="4782482"/>
          <a:ext cx="2037193" cy="135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Retrofits</a:t>
          </a:r>
        </a:p>
        <a:p>
          <a:pPr marL="114300" lvl="1" indent="-114300" algn="l" defTabSz="622300">
            <a:lnSpc>
              <a:spcPct val="90000"/>
            </a:lnSpc>
            <a:spcBef>
              <a:spcPct val="0"/>
            </a:spcBef>
            <a:spcAft>
              <a:spcPct val="15000"/>
            </a:spcAft>
            <a:buChar char="•"/>
          </a:pPr>
          <a:r>
            <a:rPr lang="en-US" sz="1400" kern="1200" dirty="0"/>
            <a:t>Installation</a:t>
          </a:r>
        </a:p>
        <a:p>
          <a:pPr marL="114300" lvl="1" indent="-114300" algn="l" defTabSz="622300">
            <a:lnSpc>
              <a:spcPct val="90000"/>
            </a:lnSpc>
            <a:spcBef>
              <a:spcPct val="0"/>
            </a:spcBef>
            <a:spcAft>
              <a:spcPct val="15000"/>
            </a:spcAft>
            <a:buChar char="•"/>
          </a:pPr>
          <a:r>
            <a:rPr lang="en-US" sz="1400" kern="1200" dirty="0"/>
            <a:t>Operation</a:t>
          </a:r>
        </a:p>
      </dsp:txBody>
      <dsp:txXfrm>
        <a:off x="4740838" y="4782482"/>
        <a:ext cx="2037193" cy="1358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4282-1F2E-4F60-9C27-2424841042C6}">
      <dsp:nvSpPr>
        <dsp:cNvPr id="0" name=""/>
        <dsp:cNvSpPr/>
      </dsp:nvSpPr>
      <dsp:spPr>
        <a:xfrm rot="3719711">
          <a:off x="899809" y="3575093"/>
          <a:ext cx="742533" cy="68466"/>
        </a:xfrm>
        <a:custGeom>
          <a:avLst/>
          <a:gdLst/>
          <a:ahLst/>
          <a:cxnLst/>
          <a:rect l="0" t="0" r="0" b="0"/>
          <a:pathLst>
            <a:path>
              <a:moveTo>
                <a:pt x="0" y="34233"/>
              </a:moveTo>
              <a:lnTo>
                <a:pt x="742533"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08E82-31BC-455C-BE04-BB7EE6754842}">
      <dsp:nvSpPr>
        <dsp:cNvPr id="0" name=""/>
        <dsp:cNvSpPr/>
      </dsp:nvSpPr>
      <dsp:spPr>
        <a:xfrm rot="1290006">
          <a:off x="1338087" y="3016090"/>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rot="20309994">
          <a:off x="1338087" y="2360214"/>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7963239">
          <a:off x="912891" y="1784447"/>
          <a:ext cx="790884" cy="68466"/>
        </a:xfrm>
        <a:custGeom>
          <a:avLst/>
          <a:gdLst/>
          <a:ahLst/>
          <a:cxnLst/>
          <a:rect l="0" t="0" r="0" b="0"/>
          <a:pathLst>
            <a:path>
              <a:moveTo>
                <a:pt x="0" y="34233"/>
              </a:moveTo>
              <a:lnTo>
                <a:pt x="79088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04" y="1923604"/>
          <a:ext cx="1597562" cy="15975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274645" y="637336"/>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Approach</a:t>
          </a:r>
        </a:p>
      </dsp:txBody>
      <dsp:txXfrm>
        <a:off x="1405616" y="768307"/>
        <a:ext cx="632385" cy="632385"/>
      </dsp:txXfrm>
    </dsp:sp>
    <dsp:sp modelId="{046FDC3B-D7CD-47D1-868B-6DA8F3449CE2}">
      <dsp:nvSpPr>
        <dsp:cNvPr id="0" name=""/>
        <dsp:cNvSpPr/>
      </dsp:nvSpPr>
      <dsp:spPr>
        <a:xfrm>
          <a:off x="1874153" y="1675714"/>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Heat Pumps</a:t>
          </a:r>
        </a:p>
      </dsp:txBody>
      <dsp:txXfrm>
        <a:off x="2005124" y="1806685"/>
        <a:ext cx="632385" cy="632385"/>
      </dsp:txXfrm>
    </dsp:sp>
    <dsp:sp modelId="{14744396-621F-462F-9F38-71E26C82B132}">
      <dsp:nvSpPr>
        <dsp:cNvPr id="0" name=""/>
        <dsp:cNvSpPr/>
      </dsp:nvSpPr>
      <dsp:spPr>
        <a:xfrm>
          <a:off x="1874153" y="2874729"/>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Designing &amp; Sizing</a:t>
          </a:r>
        </a:p>
      </dsp:txBody>
      <dsp:txXfrm>
        <a:off x="2005124" y="3005700"/>
        <a:ext cx="632385" cy="632385"/>
      </dsp:txXfrm>
    </dsp:sp>
    <dsp:sp modelId="{5B103BC6-6218-47CA-A86F-B5C69A7F9F30}">
      <dsp:nvSpPr>
        <dsp:cNvPr id="0" name=""/>
        <dsp:cNvSpPr/>
      </dsp:nvSpPr>
      <dsp:spPr>
        <a:xfrm>
          <a:off x="1191172" y="3881002"/>
          <a:ext cx="958537" cy="95853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Installation &amp; Operation</a:t>
          </a:r>
        </a:p>
      </dsp:txBody>
      <dsp:txXfrm>
        <a:off x="1331546" y="4021376"/>
        <a:ext cx="677789" cy="6777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D532A-F180-4B1D-8963-7084AF1ED027}">
      <dsp:nvSpPr>
        <dsp:cNvPr id="0" name=""/>
        <dsp:cNvSpPr/>
      </dsp:nvSpPr>
      <dsp:spPr>
        <a:xfrm>
          <a:off x="203247" y="1078"/>
          <a:ext cx="854661" cy="85466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Chiller Plant</a:t>
          </a:r>
        </a:p>
      </dsp:txBody>
      <dsp:txXfrm>
        <a:off x="328409" y="126240"/>
        <a:ext cx="604337" cy="604337"/>
      </dsp:txXfrm>
    </dsp:sp>
    <dsp:sp modelId="{7A395ADF-EF52-4D9F-AA31-6EAF0D8632CD}">
      <dsp:nvSpPr>
        <dsp:cNvPr id="0" name=""/>
        <dsp:cNvSpPr/>
      </dsp:nvSpPr>
      <dsp:spPr>
        <a:xfrm>
          <a:off x="382726" y="925137"/>
          <a:ext cx="495703" cy="495703"/>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48431" y="1114694"/>
        <a:ext cx="364293" cy="116589"/>
      </dsp:txXfrm>
    </dsp:sp>
    <dsp:sp modelId="{1D8F390B-5F03-4F68-8B9E-9DF7693FB386}">
      <dsp:nvSpPr>
        <dsp:cNvPr id="0" name=""/>
        <dsp:cNvSpPr/>
      </dsp:nvSpPr>
      <dsp:spPr>
        <a:xfrm>
          <a:off x="203247" y="1490239"/>
          <a:ext cx="854661" cy="85466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Boiler Plant</a:t>
          </a:r>
        </a:p>
      </dsp:txBody>
      <dsp:txXfrm>
        <a:off x="328409" y="1615401"/>
        <a:ext cx="604337" cy="604337"/>
      </dsp:txXfrm>
    </dsp:sp>
    <dsp:sp modelId="{13AF9779-43C4-4E1C-BD23-995AC6AB3AB7}">
      <dsp:nvSpPr>
        <dsp:cNvPr id="0" name=""/>
        <dsp:cNvSpPr/>
      </dsp:nvSpPr>
      <dsp:spPr>
        <a:xfrm>
          <a:off x="1186108" y="1014022"/>
          <a:ext cx="271782" cy="3179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186108" y="1077609"/>
        <a:ext cx="190247" cy="190759"/>
      </dsp:txXfrm>
    </dsp:sp>
    <dsp:sp modelId="{6D85BF20-C7BB-4A90-AB0D-986C3615BDF6}">
      <dsp:nvSpPr>
        <dsp:cNvPr id="0" name=""/>
        <dsp:cNvSpPr/>
      </dsp:nvSpPr>
      <dsp:spPr>
        <a:xfrm>
          <a:off x="1570705" y="318328"/>
          <a:ext cx="1709322" cy="170932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Heat Pump Plant</a:t>
          </a:r>
        </a:p>
      </dsp:txBody>
      <dsp:txXfrm>
        <a:off x="1821029" y="568652"/>
        <a:ext cx="1208674" cy="12086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3719711">
          <a:off x="899809" y="3575093"/>
          <a:ext cx="742533" cy="68466"/>
        </a:xfrm>
        <a:custGeom>
          <a:avLst/>
          <a:gdLst/>
          <a:ahLst/>
          <a:cxnLst/>
          <a:rect l="0" t="0" r="0" b="0"/>
          <a:pathLst>
            <a:path>
              <a:moveTo>
                <a:pt x="0" y="34233"/>
              </a:moveTo>
              <a:lnTo>
                <a:pt x="742533"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EA685E-3CF6-451F-AA7A-DF6CD1DD9D8F}">
      <dsp:nvSpPr>
        <dsp:cNvPr id="0" name=""/>
        <dsp:cNvSpPr/>
      </dsp:nvSpPr>
      <dsp:spPr>
        <a:xfrm rot="1290006">
          <a:off x="1338087" y="3016090"/>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rot="20309994">
          <a:off x="1338087" y="2360214"/>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7963239">
          <a:off x="912891" y="1784447"/>
          <a:ext cx="790884" cy="68466"/>
        </a:xfrm>
        <a:custGeom>
          <a:avLst/>
          <a:gdLst/>
          <a:ahLst/>
          <a:cxnLst/>
          <a:rect l="0" t="0" r="0" b="0"/>
          <a:pathLst>
            <a:path>
              <a:moveTo>
                <a:pt x="0" y="34233"/>
              </a:moveTo>
              <a:lnTo>
                <a:pt x="79088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04" y="1923604"/>
          <a:ext cx="1597562" cy="15975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274645" y="637336"/>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Approach</a:t>
          </a:r>
        </a:p>
      </dsp:txBody>
      <dsp:txXfrm>
        <a:off x="1405616" y="768307"/>
        <a:ext cx="632385" cy="632385"/>
      </dsp:txXfrm>
    </dsp:sp>
    <dsp:sp modelId="{046FDC3B-D7CD-47D1-868B-6DA8F3449CE2}">
      <dsp:nvSpPr>
        <dsp:cNvPr id="0" name=""/>
        <dsp:cNvSpPr/>
      </dsp:nvSpPr>
      <dsp:spPr>
        <a:xfrm>
          <a:off x="1874153" y="1675714"/>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Heat Pumps</a:t>
          </a:r>
        </a:p>
      </dsp:txBody>
      <dsp:txXfrm>
        <a:off x="2005124" y="1806685"/>
        <a:ext cx="632385" cy="632385"/>
      </dsp:txXfrm>
    </dsp:sp>
    <dsp:sp modelId="{DF25B186-8B50-4889-B8AE-C1368F5F2570}">
      <dsp:nvSpPr>
        <dsp:cNvPr id="0" name=""/>
        <dsp:cNvSpPr/>
      </dsp:nvSpPr>
      <dsp:spPr>
        <a:xfrm>
          <a:off x="1874153" y="2874729"/>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Designing &amp; Sizing</a:t>
          </a:r>
        </a:p>
      </dsp:txBody>
      <dsp:txXfrm>
        <a:off x="2005124" y="3005700"/>
        <a:ext cx="632385" cy="632385"/>
      </dsp:txXfrm>
    </dsp:sp>
    <dsp:sp modelId="{14744396-621F-462F-9F38-71E26C82B132}">
      <dsp:nvSpPr>
        <dsp:cNvPr id="0" name=""/>
        <dsp:cNvSpPr/>
      </dsp:nvSpPr>
      <dsp:spPr>
        <a:xfrm>
          <a:off x="1191172" y="3881002"/>
          <a:ext cx="958537" cy="95853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Installation &amp; Operation</a:t>
          </a:r>
        </a:p>
      </dsp:txBody>
      <dsp:txXfrm>
        <a:off x="1331546" y="4021376"/>
        <a:ext cx="677789" cy="6777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56088-6E94-49AD-A7D1-07EE8A867308}">
      <dsp:nvSpPr>
        <dsp:cNvPr id="0" name=""/>
        <dsp:cNvSpPr/>
      </dsp:nvSpPr>
      <dsp:spPr>
        <a:xfrm>
          <a:off x="2659053" y="4735"/>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dirty="0"/>
            <a:t>Determine building heating and cooling loads</a:t>
          </a:r>
        </a:p>
      </dsp:txBody>
      <dsp:txXfrm>
        <a:off x="2659053" y="93197"/>
        <a:ext cx="6678339" cy="530773"/>
      </dsp:txXfrm>
    </dsp:sp>
    <dsp:sp modelId="{14EE8F4F-DDB7-419E-B27D-1ADF4AE35178}">
      <dsp:nvSpPr>
        <dsp:cNvPr id="0" name=""/>
        <dsp:cNvSpPr/>
      </dsp:nvSpPr>
      <dsp:spPr>
        <a:xfrm>
          <a:off x="1970096" y="4735"/>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1</a:t>
          </a:r>
        </a:p>
      </dsp:txBody>
      <dsp:txXfrm>
        <a:off x="2003728" y="38367"/>
        <a:ext cx="621692" cy="640433"/>
      </dsp:txXfrm>
    </dsp:sp>
    <dsp:sp modelId="{DE8E602E-EE75-4D52-95F1-963A7ECB0501}">
      <dsp:nvSpPr>
        <dsp:cNvPr id="0" name=""/>
        <dsp:cNvSpPr/>
      </dsp:nvSpPr>
      <dsp:spPr>
        <a:xfrm>
          <a:off x="2659053" y="783203"/>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and quantify energy recovery potential</a:t>
          </a:r>
          <a:endParaRPr lang="en-US" sz="2000" kern="1200" dirty="0">
            <a:latin typeface="Arial"/>
            <a:ea typeface="+mn-ea"/>
            <a:cs typeface="+mn-cs"/>
          </a:endParaRPr>
        </a:p>
      </dsp:txBody>
      <dsp:txXfrm>
        <a:off x="2659053" y="871665"/>
        <a:ext cx="6678339" cy="530773"/>
      </dsp:txXfrm>
    </dsp:sp>
    <dsp:sp modelId="{C1F092B4-B9DA-4A9B-BF5A-D4FFA5F1FEFF}">
      <dsp:nvSpPr>
        <dsp:cNvPr id="0" name=""/>
        <dsp:cNvSpPr/>
      </dsp:nvSpPr>
      <dsp:spPr>
        <a:xfrm>
          <a:off x="1970096" y="783203"/>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2</a:t>
          </a:r>
        </a:p>
      </dsp:txBody>
      <dsp:txXfrm>
        <a:off x="2003728" y="816835"/>
        <a:ext cx="621692" cy="640433"/>
      </dsp:txXfrm>
    </dsp:sp>
    <dsp:sp modelId="{FB0C2233-FC12-49DF-82FD-07A4362629EA}">
      <dsp:nvSpPr>
        <dsp:cNvPr id="0" name=""/>
        <dsp:cNvSpPr/>
      </dsp:nvSpPr>
      <dsp:spPr>
        <a:xfrm>
          <a:off x="2659053" y="1561670"/>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Identify heat sources</a:t>
          </a:r>
          <a:endParaRPr lang="en-US" sz="2000" kern="1200" dirty="0">
            <a:latin typeface="Arial"/>
            <a:ea typeface="+mn-ea"/>
            <a:cs typeface="+mn-cs"/>
          </a:endParaRPr>
        </a:p>
      </dsp:txBody>
      <dsp:txXfrm>
        <a:off x="2659053" y="1650132"/>
        <a:ext cx="6678339" cy="530773"/>
      </dsp:txXfrm>
    </dsp:sp>
    <dsp:sp modelId="{B35698E7-4C73-48A1-B344-1C0B2FC19E45}">
      <dsp:nvSpPr>
        <dsp:cNvPr id="0" name=""/>
        <dsp:cNvSpPr/>
      </dsp:nvSpPr>
      <dsp:spPr>
        <a:xfrm>
          <a:off x="1970096" y="1561670"/>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3</a:t>
          </a:r>
        </a:p>
      </dsp:txBody>
      <dsp:txXfrm>
        <a:off x="2003728" y="1595302"/>
        <a:ext cx="621692" cy="640433"/>
      </dsp:txXfrm>
    </dsp:sp>
    <dsp:sp modelId="{3B7DAE9D-F28F-436D-B02D-D2650CB3408A}">
      <dsp:nvSpPr>
        <dsp:cNvPr id="0" name=""/>
        <dsp:cNvSpPr/>
      </dsp:nvSpPr>
      <dsp:spPr>
        <a:xfrm>
          <a:off x="2659053" y="2340138"/>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central vs distributed architecture</a:t>
          </a:r>
          <a:endParaRPr lang="en-US" sz="2000" kern="1200" dirty="0">
            <a:latin typeface="Arial"/>
            <a:ea typeface="+mn-ea"/>
            <a:cs typeface="+mn-cs"/>
          </a:endParaRPr>
        </a:p>
      </dsp:txBody>
      <dsp:txXfrm>
        <a:off x="2659053" y="2428600"/>
        <a:ext cx="6678339" cy="530773"/>
      </dsp:txXfrm>
    </dsp:sp>
    <dsp:sp modelId="{C9198DB8-42F9-4C81-AE6D-9F3017CA4AA2}">
      <dsp:nvSpPr>
        <dsp:cNvPr id="0" name=""/>
        <dsp:cNvSpPr/>
      </dsp:nvSpPr>
      <dsp:spPr>
        <a:xfrm>
          <a:off x="1970096" y="2340138"/>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4</a:t>
          </a:r>
        </a:p>
      </dsp:txBody>
      <dsp:txXfrm>
        <a:off x="2003728" y="2373770"/>
        <a:ext cx="621692" cy="640433"/>
      </dsp:txXfrm>
    </dsp:sp>
    <dsp:sp modelId="{1F551767-094B-4D13-95CD-DDB20BC91048}">
      <dsp:nvSpPr>
        <dsp:cNvPr id="0" name=""/>
        <dsp:cNvSpPr/>
      </dsp:nvSpPr>
      <dsp:spPr>
        <a:xfrm>
          <a:off x="2659053" y="3118606"/>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distribution medium</a:t>
          </a:r>
          <a:endParaRPr lang="en-US" sz="2000" kern="1200" dirty="0">
            <a:latin typeface="Arial"/>
            <a:ea typeface="+mn-ea"/>
            <a:cs typeface="+mn-cs"/>
          </a:endParaRPr>
        </a:p>
      </dsp:txBody>
      <dsp:txXfrm>
        <a:off x="2659053" y="3207068"/>
        <a:ext cx="6678339" cy="530773"/>
      </dsp:txXfrm>
    </dsp:sp>
    <dsp:sp modelId="{01A353EB-5ED2-4384-8900-30E4DBB3CC10}">
      <dsp:nvSpPr>
        <dsp:cNvPr id="0" name=""/>
        <dsp:cNvSpPr/>
      </dsp:nvSpPr>
      <dsp:spPr>
        <a:xfrm>
          <a:off x="1970096" y="3118606"/>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5</a:t>
          </a:r>
        </a:p>
      </dsp:txBody>
      <dsp:txXfrm>
        <a:off x="2003728" y="3152238"/>
        <a:ext cx="621692" cy="640433"/>
      </dsp:txXfrm>
    </dsp:sp>
    <dsp:sp modelId="{50FC9EBC-6467-4B85-83DD-CE7C5B9E3675}">
      <dsp:nvSpPr>
        <dsp:cNvPr id="0" name=""/>
        <dsp:cNvSpPr/>
      </dsp:nvSpPr>
      <dsp:spPr>
        <a:xfrm>
          <a:off x="2659053" y="3897073"/>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Choose ventilation control</a:t>
          </a:r>
          <a:endParaRPr lang="en-US" sz="2000" kern="1200" dirty="0">
            <a:latin typeface="Arial"/>
            <a:ea typeface="+mn-ea"/>
            <a:cs typeface="+mn-cs"/>
          </a:endParaRPr>
        </a:p>
      </dsp:txBody>
      <dsp:txXfrm>
        <a:off x="2659053" y="3985535"/>
        <a:ext cx="6678339" cy="530773"/>
      </dsp:txXfrm>
    </dsp:sp>
    <dsp:sp modelId="{AA175FE0-BF80-400D-8BB3-A41CD826C027}">
      <dsp:nvSpPr>
        <dsp:cNvPr id="0" name=""/>
        <dsp:cNvSpPr/>
      </dsp:nvSpPr>
      <dsp:spPr>
        <a:xfrm>
          <a:off x="1970096" y="3897073"/>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6</a:t>
          </a:r>
        </a:p>
      </dsp:txBody>
      <dsp:txXfrm>
        <a:off x="2003728" y="3930705"/>
        <a:ext cx="621692" cy="640433"/>
      </dsp:txXfrm>
    </dsp:sp>
    <dsp:sp modelId="{61B521DA-2945-4BB3-923B-1AE993168606}">
      <dsp:nvSpPr>
        <dsp:cNvPr id="0" name=""/>
        <dsp:cNvSpPr/>
      </dsp:nvSpPr>
      <dsp:spPr>
        <a:xfrm>
          <a:off x="2659053" y="4675541"/>
          <a:ext cx="6943725" cy="707697"/>
        </a:xfrm>
        <a:prstGeom prst="rightArrow">
          <a:avLst>
            <a:gd name="adj1" fmla="val 75000"/>
            <a:gd name="adj2" fmla="val 5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14300" lvl="1" indent="0" algn="l" defTabSz="889000">
            <a:lnSpc>
              <a:spcPct val="90000"/>
            </a:lnSpc>
            <a:spcBef>
              <a:spcPct val="0"/>
            </a:spcBef>
            <a:spcAft>
              <a:spcPct val="15000"/>
            </a:spcAft>
            <a:buNone/>
          </a:pPr>
          <a:r>
            <a:rPr lang="en-US" sz="2000" kern="1200">
              <a:latin typeface="Arial"/>
              <a:ea typeface="+mn-ea"/>
              <a:cs typeface="+mn-cs"/>
            </a:rPr>
            <a:t>Assess backup heat requirements</a:t>
          </a:r>
          <a:endParaRPr lang="en-US" sz="2000" kern="1200" dirty="0">
            <a:latin typeface="Arial"/>
            <a:ea typeface="+mn-ea"/>
            <a:cs typeface="+mn-cs"/>
          </a:endParaRPr>
        </a:p>
      </dsp:txBody>
      <dsp:txXfrm>
        <a:off x="2659053" y="4764003"/>
        <a:ext cx="6678339" cy="530773"/>
      </dsp:txXfrm>
    </dsp:sp>
    <dsp:sp modelId="{B76CE2AB-A0BB-4377-A74D-173C9D16C2E7}">
      <dsp:nvSpPr>
        <dsp:cNvPr id="0" name=""/>
        <dsp:cNvSpPr/>
      </dsp:nvSpPr>
      <dsp:spPr>
        <a:xfrm>
          <a:off x="1970096" y="4675541"/>
          <a:ext cx="688956" cy="70769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7</a:t>
          </a:r>
        </a:p>
      </dsp:txBody>
      <dsp:txXfrm>
        <a:off x="2003728" y="4709173"/>
        <a:ext cx="621692" cy="640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0090E-2FBA-412D-A8AF-A5BC5B37A7CA}">
      <dsp:nvSpPr>
        <dsp:cNvPr id="0" name=""/>
        <dsp:cNvSpPr/>
      </dsp:nvSpPr>
      <dsp:spPr>
        <a:xfrm rot="3681177">
          <a:off x="1869182" y="4094778"/>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320671-03D7-4FC8-8187-E1F9FF27B453}">
      <dsp:nvSpPr>
        <dsp:cNvPr id="0" name=""/>
        <dsp:cNvSpPr/>
      </dsp:nvSpPr>
      <dsp:spPr>
        <a:xfrm rot="1311662">
          <a:off x="2461991" y="3316819"/>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08E82-31BC-455C-BE04-BB7EE6754842}">
      <dsp:nvSpPr>
        <dsp:cNvPr id="0" name=""/>
        <dsp:cNvSpPr/>
      </dsp:nvSpPr>
      <dsp:spPr>
        <a:xfrm rot="20288338">
          <a:off x="2461991" y="2428706"/>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49A449-D71B-479D-A63E-D1EDAE41FAFD}">
      <dsp:nvSpPr>
        <dsp:cNvPr id="0" name=""/>
        <dsp:cNvSpPr/>
      </dsp:nvSpPr>
      <dsp:spPr>
        <a:xfrm rot="17918823">
          <a:off x="1869182" y="1650747"/>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74948" y="1831982"/>
          <a:ext cx="2135173" cy="2135173"/>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0DA1AC8-35C1-4CA8-983C-342FBC631B1E}">
      <dsp:nvSpPr>
        <dsp:cNvPr id="0" name=""/>
        <dsp:cNvSpPr/>
      </dsp:nvSpPr>
      <dsp:spPr>
        <a:xfrm>
          <a:off x="2335961" y="155"/>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Air-to-Air</a:t>
          </a:r>
        </a:p>
      </dsp:txBody>
      <dsp:txXfrm>
        <a:off x="2523574" y="187768"/>
        <a:ext cx="905877" cy="905877"/>
      </dsp:txXfrm>
    </dsp:sp>
    <dsp:sp modelId="{344A4DF7-E55C-4B5A-BA6B-80327678BFDD}">
      <dsp:nvSpPr>
        <dsp:cNvPr id="0" name=""/>
        <dsp:cNvSpPr/>
      </dsp:nvSpPr>
      <dsp:spPr>
        <a:xfrm>
          <a:off x="3745175" y="155"/>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RTU</a:t>
          </a:r>
        </a:p>
      </dsp:txBody>
      <dsp:txXfrm>
        <a:off x="3745175" y="155"/>
        <a:ext cx="1921655" cy="1281103"/>
      </dsp:txXfrm>
    </dsp:sp>
    <dsp:sp modelId="{14744396-621F-462F-9F38-71E26C82B132}">
      <dsp:nvSpPr>
        <dsp:cNvPr id="0" name=""/>
        <dsp:cNvSpPr/>
      </dsp:nvSpPr>
      <dsp:spPr>
        <a:xfrm>
          <a:off x="3162762" y="1432216"/>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Water-to-Air</a:t>
          </a:r>
        </a:p>
      </dsp:txBody>
      <dsp:txXfrm>
        <a:off x="3350375" y="1619829"/>
        <a:ext cx="905877" cy="905877"/>
      </dsp:txXfrm>
    </dsp:sp>
    <dsp:sp modelId="{D6C74FCF-33E8-4E5A-B28A-DF8538D8C8C3}">
      <dsp:nvSpPr>
        <dsp:cNvPr id="0" name=""/>
        <dsp:cNvSpPr/>
      </dsp:nvSpPr>
      <dsp:spPr>
        <a:xfrm>
          <a:off x="4571976" y="1432216"/>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WSHP</a:t>
          </a:r>
        </a:p>
      </dsp:txBody>
      <dsp:txXfrm>
        <a:off x="4571976" y="1432216"/>
        <a:ext cx="1921655" cy="1281103"/>
      </dsp:txXfrm>
    </dsp:sp>
    <dsp:sp modelId="{F4FF461E-A4CB-43F6-9A0A-BC5E4446DEB7}">
      <dsp:nvSpPr>
        <dsp:cNvPr id="0" name=""/>
        <dsp:cNvSpPr/>
      </dsp:nvSpPr>
      <dsp:spPr>
        <a:xfrm>
          <a:off x="3162762" y="3085818"/>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Air-to-Water</a:t>
          </a:r>
        </a:p>
      </dsp:txBody>
      <dsp:txXfrm>
        <a:off x="3350375" y="3273431"/>
        <a:ext cx="905877" cy="905877"/>
      </dsp:txXfrm>
    </dsp:sp>
    <dsp:sp modelId="{7CB06CFA-897C-4F05-A302-D48F685DC12C}">
      <dsp:nvSpPr>
        <dsp:cNvPr id="0" name=""/>
        <dsp:cNvSpPr/>
      </dsp:nvSpPr>
      <dsp:spPr>
        <a:xfrm>
          <a:off x="4571976" y="3085818"/>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Packaged</a:t>
          </a:r>
        </a:p>
      </dsp:txBody>
      <dsp:txXfrm>
        <a:off x="4571976" y="3085818"/>
        <a:ext cx="1921655" cy="1281103"/>
      </dsp:txXfrm>
    </dsp:sp>
    <dsp:sp modelId="{60516A72-1DFA-4190-9290-8C32CA889BE4}">
      <dsp:nvSpPr>
        <dsp:cNvPr id="0" name=""/>
        <dsp:cNvSpPr/>
      </dsp:nvSpPr>
      <dsp:spPr>
        <a:xfrm>
          <a:off x="2335961" y="4517879"/>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Water-to-Water</a:t>
          </a:r>
        </a:p>
      </dsp:txBody>
      <dsp:txXfrm>
        <a:off x="2523574" y="4705492"/>
        <a:ext cx="905877" cy="905877"/>
      </dsp:txXfrm>
    </dsp:sp>
    <dsp:sp modelId="{FB3992EB-8B21-43E7-AACE-3AB3435969F5}">
      <dsp:nvSpPr>
        <dsp:cNvPr id="0" name=""/>
        <dsp:cNvSpPr/>
      </dsp:nvSpPr>
      <dsp:spPr>
        <a:xfrm>
          <a:off x="3745175" y="4517879"/>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Chiller-Heater</a:t>
          </a:r>
        </a:p>
        <a:p>
          <a:pPr marL="171450" lvl="1" indent="-171450" algn="l" defTabSz="800100">
            <a:lnSpc>
              <a:spcPct val="90000"/>
            </a:lnSpc>
            <a:spcBef>
              <a:spcPct val="0"/>
            </a:spcBef>
            <a:spcAft>
              <a:spcPct val="15000"/>
            </a:spcAft>
            <a:buChar char="•"/>
          </a:pPr>
          <a:r>
            <a:rPr lang="en-US" sz="1800" kern="1200" dirty="0"/>
            <a:t>Heat Recovery</a:t>
          </a:r>
        </a:p>
      </dsp:txBody>
      <dsp:txXfrm>
        <a:off x="3745175" y="4517879"/>
        <a:ext cx="1921655" cy="12811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3719711">
          <a:off x="899809" y="3575093"/>
          <a:ext cx="742533" cy="68466"/>
        </a:xfrm>
        <a:custGeom>
          <a:avLst/>
          <a:gdLst/>
          <a:ahLst/>
          <a:cxnLst/>
          <a:rect l="0" t="0" r="0" b="0"/>
          <a:pathLst>
            <a:path>
              <a:moveTo>
                <a:pt x="0" y="34233"/>
              </a:moveTo>
              <a:lnTo>
                <a:pt x="742533"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EA685E-3CF6-451F-AA7A-DF6CD1DD9D8F}">
      <dsp:nvSpPr>
        <dsp:cNvPr id="0" name=""/>
        <dsp:cNvSpPr/>
      </dsp:nvSpPr>
      <dsp:spPr>
        <a:xfrm rot="1290006">
          <a:off x="1338087" y="3016090"/>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rot="20309994">
          <a:off x="1338087" y="2360214"/>
          <a:ext cx="587624" cy="68466"/>
        </a:xfrm>
        <a:custGeom>
          <a:avLst/>
          <a:gdLst/>
          <a:ahLst/>
          <a:cxnLst/>
          <a:rect l="0" t="0" r="0" b="0"/>
          <a:pathLst>
            <a:path>
              <a:moveTo>
                <a:pt x="0" y="34233"/>
              </a:moveTo>
              <a:lnTo>
                <a:pt x="58762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7963239">
          <a:off x="912891" y="1784447"/>
          <a:ext cx="790884" cy="68466"/>
        </a:xfrm>
        <a:custGeom>
          <a:avLst/>
          <a:gdLst/>
          <a:ahLst/>
          <a:cxnLst/>
          <a:rect l="0" t="0" r="0" b="0"/>
          <a:pathLst>
            <a:path>
              <a:moveTo>
                <a:pt x="0" y="34233"/>
              </a:moveTo>
              <a:lnTo>
                <a:pt x="790884" y="342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04" y="1923604"/>
          <a:ext cx="1597562" cy="15975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274645" y="637336"/>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Approach</a:t>
          </a:r>
        </a:p>
      </dsp:txBody>
      <dsp:txXfrm>
        <a:off x="1405616" y="768307"/>
        <a:ext cx="632385" cy="632385"/>
      </dsp:txXfrm>
    </dsp:sp>
    <dsp:sp modelId="{046FDC3B-D7CD-47D1-868B-6DA8F3449CE2}">
      <dsp:nvSpPr>
        <dsp:cNvPr id="0" name=""/>
        <dsp:cNvSpPr/>
      </dsp:nvSpPr>
      <dsp:spPr>
        <a:xfrm>
          <a:off x="1874153" y="1675714"/>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Heat Pumps</a:t>
          </a:r>
        </a:p>
      </dsp:txBody>
      <dsp:txXfrm>
        <a:off x="2005124" y="1806685"/>
        <a:ext cx="632385" cy="632385"/>
      </dsp:txXfrm>
    </dsp:sp>
    <dsp:sp modelId="{DF25B186-8B50-4889-B8AE-C1368F5F2570}">
      <dsp:nvSpPr>
        <dsp:cNvPr id="0" name=""/>
        <dsp:cNvSpPr/>
      </dsp:nvSpPr>
      <dsp:spPr>
        <a:xfrm>
          <a:off x="1874153" y="2874729"/>
          <a:ext cx="894327" cy="89432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Designing &amp; Sizing</a:t>
          </a:r>
        </a:p>
      </dsp:txBody>
      <dsp:txXfrm>
        <a:off x="2005124" y="3005700"/>
        <a:ext cx="632385" cy="632385"/>
      </dsp:txXfrm>
    </dsp:sp>
    <dsp:sp modelId="{14744396-621F-462F-9F38-71E26C82B132}">
      <dsp:nvSpPr>
        <dsp:cNvPr id="0" name=""/>
        <dsp:cNvSpPr/>
      </dsp:nvSpPr>
      <dsp:spPr>
        <a:xfrm>
          <a:off x="1191172" y="3881002"/>
          <a:ext cx="958537" cy="958537"/>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Installation &amp; Operation</a:t>
          </a:r>
        </a:p>
      </dsp:txBody>
      <dsp:txXfrm>
        <a:off x="1331546" y="4021376"/>
        <a:ext cx="677789" cy="67778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621"/>
          </a:xfrm>
          <a:prstGeom prst="rect">
            <a:avLst/>
          </a:prstGeom>
        </p:spPr>
        <p:txBody>
          <a:bodyPr vert="horz" lIns="91440" tIns="45720" rIns="91440" bIns="45720" rtlCol="0"/>
          <a:lstStyle>
            <a:lvl1pPr algn="r">
              <a:defRPr sz="1200"/>
            </a:lvl1pPr>
          </a:lstStyle>
          <a:p>
            <a:fld id="{4B730E4D-47C9-4BB8-A292-09C4E88A5E09}" type="datetimeFigureOut">
              <a:rPr lang="en-US" smtClean="0"/>
              <a:t>5/22/2025</a:t>
            </a:fld>
            <a:endParaRPr lang="en-US" dirty="0"/>
          </a:p>
        </p:txBody>
      </p:sp>
      <p:sp>
        <p:nvSpPr>
          <p:cNvPr id="4" name="Footer Placeholder 3"/>
          <p:cNvSpPr>
            <a:spLocks noGrp="1"/>
          </p:cNvSpPr>
          <p:nvPr>
            <p:ph type="ftr" sz="quarter" idx="2"/>
          </p:nvPr>
        </p:nvSpPr>
        <p:spPr>
          <a:xfrm>
            <a:off x="1" y="8829181"/>
            <a:ext cx="3038475" cy="4656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181"/>
            <a:ext cx="3038475" cy="465621"/>
          </a:xfrm>
          <a:prstGeom prst="rect">
            <a:avLst/>
          </a:prstGeom>
        </p:spPr>
        <p:txBody>
          <a:bodyPr vert="horz" lIns="91440" tIns="45720" rIns="91440" bIns="45720" rtlCol="0" anchor="b"/>
          <a:lstStyle>
            <a:lvl1pPr algn="r">
              <a:defRPr sz="1200"/>
            </a:lvl1pPr>
          </a:lstStyle>
          <a:p>
            <a:fld id="{39D3730B-DA74-49AB-82D5-B55510774A28}" type="slidenum">
              <a:rPr lang="en-US" smtClean="0"/>
              <a:t>‹#›</a:t>
            </a:fld>
            <a:endParaRPr lang="en-US" dirty="0"/>
          </a:p>
        </p:txBody>
      </p:sp>
    </p:spTree>
    <p:extLst>
      <p:ext uri="{BB962C8B-B14F-4D97-AF65-F5344CB8AC3E}">
        <p14:creationId xmlns:p14="http://schemas.microsoft.com/office/powerpoint/2010/main" val="32264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A5286B6B-6B37-4F57-8571-C360BE5A3233}" type="datetimeFigureOut">
              <a:rPr lang="en-US" smtClean="0"/>
              <a:t>5/22/2025</a:t>
            </a:fld>
            <a:endParaRPr lang="en-US" dirty="0"/>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Revision A</a:t>
            </a:r>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dirty="0"/>
          </a:p>
        </p:txBody>
      </p:sp>
    </p:spTree>
    <p:extLst>
      <p:ext uri="{BB962C8B-B14F-4D97-AF65-F5344CB8AC3E}">
        <p14:creationId xmlns:p14="http://schemas.microsoft.com/office/powerpoint/2010/main" val="80923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13</a:t>
            </a:fld>
            <a:endParaRPr lang="en-US" dirty="0"/>
          </a:p>
        </p:txBody>
      </p:sp>
    </p:spTree>
    <p:extLst>
      <p:ext uri="{BB962C8B-B14F-4D97-AF65-F5344CB8AC3E}">
        <p14:creationId xmlns:p14="http://schemas.microsoft.com/office/powerpoint/2010/main" val="1527799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14</a:t>
            </a:fld>
            <a:endParaRPr lang="en-US" dirty="0"/>
          </a:p>
        </p:txBody>
      </p:sp>
    </p:spTree>
    <p:extLst>
      <p:ext uri="{BB962C8B-B14F-4D97-AF65-F5344CB8AC3E}">
        <p14:creationId xmlns:p14="http://schemas.microsoft.com/office/powerpoint/2010/main" val="193044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dirty="0"/>
          </a:p>
        </p:txBody>
      </p:sp>
    </p:spTree>
    <p:extLst>
      <p:ext uri="{BB962C8B-B14F-4D97-AF65-F5344CB8AC3E}">
        <p14:creationId xmlns:p14="http://schemas.microsoft.com/office/powerpoint/2010/main" val="381136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26</a:t>
            </a:fld>
            <a:endParaRPr lang="en-US" dirty="0"/>
          </a:p>
        </p:txBody>
      </p:sp>
    </p:spTree>
    <p:extLst>
      <p:ext uri="{BB962C8B-B14F-4D97-AF65-F5344CB8AC3E}">
        <p14:creationId xmlns:p14="http://schemas.microsoft.com/office/powerpoint/2010/main" val="282895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27</a:t>
            </a:fld>
            <a:endParaRPr lang="en-US" dirty="0"/>
          </a:p>
        </p:txBody>
      </p:sp>
    </p:spTree>
    <p:extLst>
      <p:ext uri="{BB962C8B-B14F-4D97-AF65-F5344CB8AC3E}">
        <p14:creationId xmlns:p14="http://schemas.microsoft.com/office/powerpoint/2010/main" val="1640617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29</a:t>
            </a:fld>
            <a:endParaRPr lang="en-US" dirty="0"/>
          </a:p>
        </p:txBody>
      </p:sp>
    </p:spTree>
    <p:extLst>
      <p:ext uri="{BB962C8B-B14F-4D97-AF65-F5344CB8AC3E}">
        <p14:creationId xmlns:p14="http://schemas.microsoft.com/office/powerpoint/2010/main" val="313205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30</a:t>
            </a:fld>
            <a:endParaRPr lang="en-US" dirty="0"/>
          </a:p>
        </p:txBody>
      </p:sp>
    </p:spTree>
    <p:extLst>
      <p:ext uri="{BB962C8B-B14F-4D97-AF65-F5344CB8AC3E}">
        <p14:creationId xmlns:p14="http://schemas.microsoft.com/office/powerpoint/2010/main" val="708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31</a:t>
            </a:fld>
            <a:endParaRPr lang="en-US" dirty="0"/>
          </a:p>
        </p:txBody>
      </p:sp>
    </p:spTree>
    <p:extLst>
      <p:ext uri="{BB962C8B-B14F-4D97-AF65-F5344CB8AC3E}">
        <p14:creationId xmlns:p14="http://schemas.microsoft.com/office/powerpoint/2010/main" val="277518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pump operate with supplemental heat simultaneous? Rebel!</a:t>
            </a:r>
          </a:p>
        </p:txBody>
      </p:sp>
      <p:sp>
        <p:nvSpPr>
          <p:cNvPr id="4" name="Slide Number Placeholder 3"/>
          <p:cNvSpPr>
            <a:spLocks noGrp="1"/>
          </p:cNvSpPr>
          <p:nvPr>
            <p:ph type="sldNum" sz="quarter" idx="5"/>
          </p:nvPr>
        </p:nvSpPr>
        <p:spPr/>
        <p:txBody>
          <a:bodyPr/>
          <a:lstStyle/>
          <a:p>
            <a:fld id="{636DE2C2-BEB1-4C23-B7C0-709E7371AC35}" type="slidenum">
              <a:rPr lang="en-US" smtClean="0"/>
              <a:t>32</a:t>
            </a:fld>
            <a:endParaRPr lang="en-US" dirty="0"/>
          </a:p>
        </p:txBody>
      </p:sp>
    </p:spTree>
    <p:extLst>
      <p:ext uri="{BB962C8B-B14F-4D97-AF65-F5344CB8AC3E}">
        <p14:creationId xmlns:p14="http://schemas.microsoft.com/office/powerpoint/2010/main" val="3683982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33</a:t>
            </a:fld>
            <a:endParaRPr lang="en-US" dirty="0"/>
          </a:p>
        </p:txBody>
      </p:sp>
    </p:spTree>
    <p:extLst>
      <p:ext uri="{BB962C8B-B14F-4D97-AF65-F5344CB8AC3E}">
        <p14:creationId xmlns:p14="http://schemas.microsoft.com/office/powerpoint/2010/main" val="188642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34</a:t>
            </a:fld>
            <a:endParaRPr lang="en-US" dirty="0"/>
          </a:p>
        </p:txBody>
      </p:sp>
    </p:spTree>
    <p:extLst>
      <p:ext uri="{BB962C8B-B14F-4D97-AF65-F5344CB8AC3E}">
        <p14:creationId xmlns:p14="http://schemas.microsoft.com/office/powerpoint/2010/main" val="989541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35</a:t>
            </a:fld>
            <a:endParaRPr lang="en-US" dirty="0"/>
          </a:p>
        </p:txBody>
      </p:sp>
    </p:spTree>
    <p:extLst>
      <p:ext uri="{BB962C8B-B14F-4D97-AF65-F5344CB8AC3E}">
        <p14:creationId xmlns:p14="http://schemas.microsoft.com/office/powerpoint/2010/main" val="307261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36</a:t>
            </a:fld>
            <a:endParaRPr lang="en-US" dirty="0"/>
          </a:p>
        </p:txBody>
      </p:sp>
    </p:spTree>
    <p:extLst>
      <p:ext uri="{BB962C8B-B14F-4D97-AF65-F5344CB8AC3E}">
        <p14:creationId xmlns:p14="http://schemas.microsoft.com/office/powerpoint/2010/main" val="207761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37</a:t>
            </a:fld>
            <a:endParaRPr lang="en-US" dirty="0"/>
          </a:p>
        </p:txBody>
      </p:sp>
    </p:spTree>
    <p:extLst>
      <p:ext uri="{BB962C8B-B14F-4D97-AF65-F5344CB8AC3E}">
        <p14:creationId xmlns:p14="http://schemas.microsoft.com/office/powerpoint/2010/main" val="3151665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38</a:t>
            </a:fld>
            <a:endParaRPr lang="en-US" dirty="0"/>
          </a:p>
        </p:txBody>
      </p:sp>
    </p:spTree>
    <p:extLst>
      <p:ext uri="{BB962C8B-B14F-4D97-AF65-F5344CB8AC3E}">
        <p14:creationId xmlns:p14="http://schemas.microsoft.com/office/powerpoint/2010/main" val="500440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39</a:t>
            </a:fld>
            <a:endParaRPr lang="en-US" dirty="0"/>
          </a:p>
        </p:txBody>
      </p:sp>
    </p:spTree>
    <p:extLst>
      <p:ext uri="{BB962C8B-B14F-4D97-AF65-F5344CB8AC3E}">
        <p14:creationId xmlns:p14="http://schemas.microsoft.com/office/powerpoint/2010/main" val="3325964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Sammy takes this one!</a:t>
            </a:r>
          </a:p>
        </p:txBody>
      </p:sp>
      <p:sp>
        <p:nvSpPr>
          <p:cNvPr id="4" name="Slide Number Placeholder 3"/>
          <p:cNvSpPr>
            <a:spLocks noGrp="1"/>
          </p:cNvSpPr>
          <p:nvPr>
            <p:ph type="sldNum" sz="quarter" idx="5"/>
          </p:nvPr>
        </p:nvSpPr>
        <p:spPr/>
        <p:txBody>
          <a:bodyPr/>
          <a:lstStyle/>
          <a:p>
            <a:fld id="{636DE2C2-BEB1-4C23-B7C0-709E7371AC35}" type="slidenum">
              <a:rPr lang="en-US" smtClean="0"/>
              <a:t>43</a:t>
            </a:fld>
            <a:endParaRPr lang="en-US" dirty="0"/>
          </a:p>
        </p:txBody>
      </p:sp>
    </p:spTree>
    <p:extLst>
      <p:ext uri="{BB962C8B-B14F-4D97-AF65-F5344CB8AC3E}">
        <p14:creationId xmlns:p14="http://schemas.microsoft.com/office/powerpoint/2010/main" val="1149859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44</a:t>
            </a:fld>
            <a:endParaRPr lang="en-US" dirty="0"/>
          </a:p>
        </p:txBody>
      </p:sp>
    </p:spTree>
    <p:extLst>
      <p:ext uri="{BB962C8B-B14F-4D97-AF65-F5344CB8AC3E}">
        <p14:creationId xmlns:p14="http://schemas.microsoft.com/office/powerpoint/2010/main" val="1378900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45</a:t>
            </a:fld>
            <a:endParaRPr lang="en-US" dirty="0"/>
          </a:p>
        </p:txBody>
      </p:sp>
    </p:spTree>
    <p:extLst>
      <p:ext uri="{BB962C8B-B14F-4D97-AF65-F5344CB8AC3E}">
        <p14:creationId xmlns:p14="http://schemas.microsoft.com/office/powerpoint/2010/main" val="3267548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46</a:t>
            </a:fld>
            <a:endParaRPr lang="en-US" dirty="0"/>
          </a:p>
        </p:txBody>
      </p:sp>
    </p:spTree>
    <p:extLst>
      <p:ext uri="{BB962C8B-B14F-4D97-AF65-F5344CB8AC3E}">
        <p14:creationId xmlns:p14="http://schemas.microsoft.com/office/powerpoint/2010/main" val="303808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88272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dirty="0"/>
          </a:p>
        </p:txBody>
      </p:sp>
    </p:spTree>
    <p:extLst>
      <p:ext uri="{BB962C8B-B14F-4D97-AF65-F5344CB8AC3E}">
        <p14:creationId xmlns:p14="http://schemas.microsoft.com/office/powerpoint/2010/main" val="1461284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dirty="0"/>
          </a:p>
        </p:txBody>
      </p:sp>
    </p:spTree>
    <p:extLst>
      <p:ext uri="{BB962C8B-B14F-4D97-AF65-F5344CB8AC3E}">
        <p14:creationId xmlns:p14="http://schemas.microsoft.com/office/powerpoint/2010/main" val="524323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51</a:t>
            </a:fld>
            <a:endParaRPr lang="en-US" dirty="0"/>
          </a:p>
        </p:txBody>
      </p:sp>
    </p:spTree>
    <p:extLst>
      <p:ext uri="{BB962C8B-B14F-4D97-AF65-F5344CB8AC3E}">
        <p14:creationId xmlns:p14="http://schemas.microsoft.com/office/powerpoint/2010/main" val="3962046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52</a:t>
            </a:fld>
            <a:endParaRPr lang="en-US" dirty="0"/>
          </a:p>
        </p:txBody>
      </p:sp>
    </p:spTree>
    <p:extLst>
      <p:ext uri="{BB962C8B-B14F-4D97-AF65-F5344CB8AC3E}">
        <p14:creationId xmlns:p14="http://schemas.microsoft.com/office/powerpoint/2010/main" val="692310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53</a:t>
            </a:fld>
            <a:endParaRPr lang="en-US" dirty="0"/>
          </a:p>
        </p:txBody>
      </p:sp>
    </p:spTree>
    <p:extLst>
      <p:ext uri="{BB962C8B-B14F-4D97-AF65-F5344CB8AC3E}">
        <p14:creationId xmlns:p14="http://schemas.microsoft.com/office/powerpoint/2010/main" val="2284247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54</a:t>
            </a:fld>
            <a:endParaRPr lang="en-US" dirty="0"/>
          </a:p>
        </p:txBody>
      </p:sp>
    </p:spTree>
    <p:extLst>
      <p:ext uri="{BB962C8B-B14F-4D97-AF65-F5344CB8AC3E}">
        <p14:creationId xmlns:p14="http://schemas.microsoft.com/office/powerpoint/2010/main" val="1479649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55</a:t>
            </a:fld>
            <a:endParaRPr lang="en-US" dirty="0"/>
          </a:p>
        </p:txBody>
      </p:sp>
    </p:spTree>
    <p:extLst>
      <p:ext uri="{BB962C8B-B14F-4D97-AF65-F5344CB8AC3E}">
        <p14:creationId xmlns:p14="http://schemas.microsoft.com/office/powerpoint/2010/main" val="106140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56</a:t>
            </a:fld>
            <a:endParaRPr lang="en-US" dirty="0"/>
          </a:p>
        </p:txBody>
      </p:sp>
    </p:spTree>
    <p:extLst>
      <p:ext uri="{BB962C8B-B14F-4D97-AF65-F5344CB8AC3E}">
        <p14:creationId xmlns:p14="http://schemas.microsoft.com/office/powerpoint/2010/main" val="3541047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57</a:t>
            </a:fld>
            <a:endParaRPr lang="en-US" dirty="0"/>
          </a:p>
        </p:txBody>
      </p:sp>
    </p:spTree>
    <p:extLst>
      <p:ext uri="{BB962C8B-B14F-4D97-AF65-F5344CB8AC3E}">
        <p14:creationId xmlns:p14="http://schemas.microsoft.com/office/powerpoint/2010/main" val="3596585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59</a:t>
            </a:fld>
            <a:endParaRPr lang="en-US" dirty="0"/>
          </a:p>
        </p:txBody>
      </p:sp>
    </p:spTree>
    <p:extLst>
      <p:ext uri="{BB962C8B-B14F-4D97-AF65-F5344CB8AC3E}">
        <p14:creationId xmlns:p14="http://schemas.microsoft.com/office/powerpoint/2010/main" val="354286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60</a:t>
            </a:fld>
            <a:endParaRPr lang="en-US" dirty="0"/>
          </a:p>
        </p:txBody>
      </p:sp>
    </p:spTree>
    <p:extLst>
      <p:ext uri="{BB962C8B-B14F-4D97-AF65-F5344CB8AC3E}">
        <p14:creationId xmlns:p14="http://schemas.microsoft.com/office/powerpoint/2010/main" val="3623209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61</a:t>
            </a:fld>
            <a:endParaRPr lang="en-US" dirty="0"/>
          </a:p>
        </p:txBody>
      </p:sp>
    </p:spTree>
    <p:extLst>
      <p:ext uri="{BB962C8B-B14F-4D97-AF65-F5344CB8AC3E}">
        <p14:creationId xmlns:p14="http://schemas.microsoft.com/office/powerpoint/2010/main" val="1888288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62</a:t>
            </a:fld>
            <a:endParaRPr lang="en-US" dirty="0"/>
          </a:p>
        </p:txBody>
      </p:sp>
    </p:spTree>
    <p:extLst>
      <p:ext uri="{BB962C8B-B14F-4D97-AF65-F5344CB8AC3E}">
        <p14:creationId xmlns:p14="http://schemas.microsoft.com/office/powerpoint/2010/main" val="3603465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64</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65</a:t>
            </a:fld>
            <a:endParaRPr lang="en-US"/>
          </a:p>
        </p:txBody>
      </p:sp>
    </p:spTree>
    <p:extLst>
      <p:ext uri="{BB962C8B-B14F-4D97-AF65-F5344CB8AC3E}">
        <p14:creationId xmlns:p14="http://schemas.microsoft.com/office/powerpoint/2010/main" val="883584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67</a:t>
            </a:fld>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a:t>
            </a:fld>
            <a:endParaRPr lang="en-US" dirty="0"/>
          </a:p>
        </p:txBody>
      </p:sp>
    </p:spTree>
    <p:extLst>
      <p:ext uri="{BB962C8B-B14F-4D97-AF65-F5344CB8AC3E}">
        <p14:creationId xmlns:p14="http://schemas.microsoft.com/office/powerpoint/2010/main" val="352327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7</a:t>
            </a:fld>
            <a:endParaRPr lang="en-US" dirty="0"/>
          </a:p>
        </p:txBody>
      </p:sp>
    </p:spTree>
    <p:extLst>
      <p:ext uri="{BB962C8B-B14F-4D97-AF65-F5344CB8AC3E}">
        <p14:creationId xmlns:p14="http://schemas.microsoft.com/office/powerpoint/2010/main" val="96359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8</a:t>
            </a:fld>
            <a:endParaRPr lang="en-US" dirty="0"/>
          </a:p>
        </p:txBody>
      </p:sp>
    </p:spTree>
    <p:extLst>
      <p:ext uri="{BB962C8B-B14F-4D97-AF65-F5344CB8AC3E}">
        <p14:creationId xmlns:p14="http://schemas.microsoft.com/office/powerpoint/2010/main" val="210166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this as Part 1 . . . More coming.</a:t>
            </a:r>
          </a:p>
        </p:txBody>
      </p:sp>
      <p:sp>
        <p:nvSpPr>
          <p:cNvPr id="4" name="Slide Number Placeholder 3"/>
          <p:cNvSpPr>
            <a:spLocks noGrp="1"/>
          </p:cNvSpPr>
          <p:nvPr>
            <p:ph type="sldNum" sz="quarter" idx="5"/>
          </p:nvPr>
        </p:nvSpPr>
        <p:spPr/>
        <p:txBody>
          <a:bodyPr/>
          <a:lstStyle/>
          <a:p>
            <a:fld id="{636DE2C2-BEB1-4C23-B7C0-709E7371AC35}" type="slidenum">
              <a:rPr lang="en-US" smtClean="0"/>
              <a:t>11</a:t>
            </a:fld>
            <a:endParaRPr lang="en-US" dirty="0"/>
          </a:p>
        </p:txBody>
      </p:sp>
    </p:spTree>
    <p:extLst>
      <p:ext uri="{BB962C8B-B14F-4D97-AF65-F5344CB8AC3E}">
        <p14:creationId xmlns:p14="http://schemas.microsoft.com/office/powerpoint/2010/main" val="43777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12</a:t>
            </a:fld>
            <a:endParaRPr lang="en-US"/>
          </a:p>
        </p:txBody>
      </p:sp>
    </p:spTree>
    <p:extLst>
      <p:ext uri="{BB962C8B-B14F-4D97-AF65-F5344CB8AC3E}">
        <p14:creationId xmlns:p14="http://schemas.microsoft.com/office/powerpoint/2010/main" val="1172261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5387788"/>
          </a:xfrm>
        </p:spPr>
        <p:txBody>
          <a:bodyPr/>
          <a:lstStyle>
            <a:lvl1pPr>
              <a:defRPr sz="1867"/>
            </a:lvl1pPr>
            <a:lvl2pPr>
              <a:defRPr sz="1867">
                <a:solidFill>
                  <a:schemeClr val="accent1"/>
                </a:solidFill>
              </a:defRPr>
            </a:lvl2pPr>
            <a:lvl3pPr>
              <a:defRPr sz="1867">
                <a:solidFill>
                  <a:schemeClr val="accent1"/>
                </a:solidFill>
              </a:defRPr>
            </a:lvl3pPr>
            <a:lvl4pPr>
              <a:defRPr sz="1867">
                <a:solidFill>
                  <a:schemeClr val="accent1"/>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6549077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37422" y="914399"/>
            <a:ext cx="5455803" cy="5387788"/>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6096001" y="1033062"/>
            <a:ext cx="5816796" cy="4283009"/>
          </a:xfrm>
        </p:spPr>
        <p:txBody>
          <a:bodyPr/>
          <a:lstStyle>
            <a:lvl1pPr>
              <a:defRPr/>
            </a:lvl1pPr>
          </a:lstStyle>
          <a:p>
            <a:r>
              <a:rPr lang="en-US" dirty="0"/>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6095999" y="5316071"/>
            <a:ext cx="5816796" cy="986116"/>
          </a:xfrm>
          <a:solidFill>
            <a:schemeClr val="bg2"/>
          </a:solidFill>
        </p:spPr>
        <p:txBody>
          <a:bodyPr anchor="ctr"/>
          <a:lstStyle>
            <a:lvl1pPr algn="ctr">
              <a:defRPr sz="2400">
                <a:solidFill>
                  <a:schemeClr val="bg1"/>
                </a:solidFill>
              </a:defRPr>
            </a:lvl1pPr>
            <a:lvl2pPr>
              <a:defRPr sz="1867"/>
            </a:lvl2pPr>
            <a:lvl3pPr>
              <a:defRPr sz="1867"/>
            </a:lvl3pPr>
            <a:lvl4pPr>
              <a:defRPr sz="1867"/>
            </a:lvl4pPr>
            <a:lvl5pPr>
              <a:defRPr sz="1867"/>
            </a:lvl5pPr>
          </a:lstStyle>
          <a:p>
            <a:pPr lvl="0"/>
            <a:r>
              <a:rPr lang="en-US"/>
              <a:t>Click to edit Master text styles</a:t>
            </a:r>
          </a:p>
        </p:txBody>
      </p:sp>
    </p:spTree>
    <p:custDataLst>
      <p:tags r:id="rId1"/>
    </p:custDataLst>
    <p:extLst>
      <p:ext uri="{BB962C8B-B14F-4D97-AF65-F5344CB8AC3E}">
        <p14:creationId xmlns:p14="http://schemas.microsoft.com/office/powerpoint/2010/main" val="1907100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28683"/>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1757520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322729" y="1008088"/>
          <a:ext cx="11431950" cy="5300789"/>
        </p:xfrm>
        <a:graphic>
          <a:graphicData uri="http://schemas.openxmlformats.org/drawingml/2006/table">
            <a:tbl>
              <a:tblPr firstRow="1" bandRow="1">
                <a:tableStyleId>{5C22544A-7EE6-4342-B048-85BDC9FD1C3A}</a:tableStyleId>
              </a:tblPr>
              <a:tblGrid>
                <a:gridCol w="1905325">
                  <a:extLst>
                    <a:ext uri="{9D8B030D-6E8A-4147-A177-3AD203B41FA5}">
                      <a16:colId xmlns:a16="http://schemas.microsoft.com/office/drawing/2014/main" val="3689375942"/>
                    </a:ext>
                  </a:extLst>
                </a:gridCol>
                <a:gridCol w="1905325">
                  <a:extLst>
                    <a:ext uri="{9D8B030D-6E8A-4147-A177-3AD203B41FA5}">
                      <a16:colId xmlns:a16="http://schemas.microsoft.com/office/drawing/2014/main" val="2329281610"/>
                    </a:ext>
                  </a:extLst>
                </a:gridCol>
                <a:gridCol w="1905325">
                  <a:extLst>
                    <a:ext uri="{9D8B030D-6E8A-4147-A177-3AD203B41FA5}">
                      <a16:colId xmlns:a16="http://schemas.microsoft.com/office/drawing/2014/main" val="2700011258"/>
                    </a:ext>
                  </a:extLst>
                </a:gridCol>
                <a:gridCol w="1905325">
                  <a:extLst>
                    <a:ext uri="{9D8B030D-6E8A-4147-A177-3AD203B41FA5}">
                      <a16:colId xmlns:a16="http://schemas.microsoft.com/office/drawing/2014/main" val="1734784094"/>
                    </a:ext>
                  </a:extLst>
                </a:gridCol>
                <a:gridCol w="1905325">
                  <a:extLst>
                    <a:ext uri="{9D8B030D-6E8A-4147-A177-3AD203B41FA5}">
                      <a16:colId xmlns:a16="http://schemas.microsoft.com/office/drawing/2014/main" val="2287366264"/>
                    </a:ext>
                  </a:extLst>
                </a:gridCol>
                <a:gridCol w="1905325">
                  <a:extLst>
                    <a:ext uri="{9D8B030D-6E8A-4147-A177-3AD203B41FA5}">
                      <a16:colId xmlns:a16="http://schemas.microsoft.com/office/drawing/2014/main" val="2915382580"/>
                    </a:ext>
                  </a:extLst>
                </a:gridCol>
              </a:tblGrid>
              <a:tr h="5300789">
                <a:tc>
                  <a:txBody>
                    <a:bodyPr/>
                    <a:lstStyle/>
                    <a:p>
                      <a:endParaRPr lang="en-US" sz="1100" dirty="0"/>
                    </a:p>
                  </a:txBody>
                  <a:tcPr marL="121920" marR="121920" marT="60960" marB="60960">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316175" y="6270168"/>
            <a:ext cx="11769388" cy="215444"/>
            <a:chOff x="237131" y="4608281"/>
            <a:chExt cx="8827041" cy="161583"/>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61583"/>
            </a:xfrm>
            <a:prstGeom prst="rect">
              <a:avLst/>
            </a:prstGeom>
            <a:noFill/>
          </p:spPr>
          <p:txBody>
            <a:bodyPr wrap="square" lIns="0" rtlCol="0">
              <a:spAutoFit/>
            </a:bodyPr>
            <a:lstStyle/>
            <a:p>
              <a:r>
                <a:rPr lang="en-US" sz="800" dirty="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61583"/>
            </a:xfrm>
            <a:prstGeom prst="rect">
              <a:avLst/>
            </a:prstGeom>
            <a:noFill/>
          </p:spPr>
          <p:txBody>
            <a:bodyPr wrap="square" lIns="0" rtlCol="0">
              <a:spAutoFit/>
            </a:bodyPr>
            <a:lstStyle/>
            <a:p>
              <a:r>
                <a:rPr lang="en-US" sz="800" dirty="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61583"/>
            </a:xfrm>
            <a:prstGeom prst="rect">
              <a:avLst/>
            </a:prstGeom>
            <a:noFill/>
          </p:spPr>
          <p:txBody>
            <a:bodyPr wrap="square" lIns="0" rtlCol="0">
              <a:spAutoFit/>
            </a:bodyPr>
            <a:lstStyle/>
            <a:p>
              <a:r>
                <a:rPr lang="en-US" sz="800" dirty="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61583"/>
            </a:xfrm>
            <a:prstGeom prst="rect">
              <a:avLst/>
            </a:prstGeom>
            <a:noFill/>
          </p:spPr>
          <p:txBody>
            <a:bodyPr wrap="square" lIns="0" rtlCol="0">
              <a:spAutoFit/>
            </a:bodyPr>
            <a:lstStyle/>
            <a:p>
              <a:r>
                <a:rPr lang="en-US" sz="800" dirty="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61583"/>
            </a:xfrm>
            <a:prstGeom prst="rect">
              <a:avLst/>
            </a:prstGeom>
            <a:noFill/>
          </p:spPr>
          <p:txBody>
            <a:bodyPr wrap="square" lIns="0" rtlCol="0">
              <a:spAutoFit/>
            </a:bodyPr>
            <a:lstStyle/>
            <a:p>
              <a:r>
                <a:rPr lang="en-US" sz="800" dirty="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61583"/>
            </a:xfrm>
            <a:prstGeom prst="rect">
              <a:avLst/>
            </a:prstGeom>
            <a:noFill/>
          </p:spPr>
          <p:txBody>
            <a:bodyPr wrap="square" lIns="0" rtlCol="0">
              <a:spAutoFit/>
            </a:bodyPr>
            <a:lstStyle/>
            <a:p>
              <a:r>
                <a:rPr lang="en-US" sz="800" dirty="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61583"/>
            </a:xfrm>
            <a:prstGeom prst="rect">
              <a:avLst/>
            </a:prstGeom>
            <a:noFill/>
          </p:spPr>
          <p:txBody>
            <a:bodyPr wrap="square" lIns="0" rtlCol="0">
              <a:spAutoFit/>
            </a:bodyPr>
            <a:lstStyle/>
            <a:p>
              <a:r>
                <a:rPr lang="en-US" sz="800" dirty="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20346813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074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437424"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437424" y="2901894"/>
            <a:ext cx="3694313" cy="2339220"/>
          </a:xfrm>
        </p:spPr>
        <p:txBody>
          <a:bodyPr/>
          <a:lstStyle>
            <a:lvl1pPr>
              <a:spcAft>
                <a:spcPts val="533"/>
              </a:spcAft>
              <a:defRPr sz="1333">
                <a:solidFill>
                  <a:schemeClr val="accent1"/>
                </a:solidFill>
              </a:defRPr>
            </a:lvl1pPr>
            <a:lvl2pPr marL="232828" indent="-232828">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4274320"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4274320"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8084318"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8084318"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05165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43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424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8075353"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4192507"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8011472"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43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marL="232828" indent="0">
              <a:buNone/>
              <a:defRPr sz="1867"/>
            </a:lvl3pPr>
            <a:lvl4pPr>
              <a:defRPr sz="1867"/>
            </a:lvl4pPr>
            <a:lvl5pPr>
              <a:defRPr sz="1867"/>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424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8075353" y="1511641"/>
            <a:ext cx="3694313" cy="1052265"/>
          </a:xfrm>
        </p:spPr>
        <p:txBody>
          <a:bodyPr/>
          <a:lstStyle>
            <a:lvl1pPr>
              <a:spcAft>
                <a:spcPts val="0"/>
              </a:spcAft>
              <a:defRPr sz="1867">
                <a:solidFill>
                  <a:schemeClr val="accent1"/>
                </a:solidFill>
              </a:defRPr>
            </a:lvl1pPr>
            <a:lvl2pPr marL="0" indent="0">
              <a:spcAft>
                <a:spcPts val="0"/>
              </a:spcAft>
              <a:buNone/>
              <a:defRPr sz="1867"/>
            </a:lvl2pPr>
            <a:lvl3pPr>
              <a:defRPr sz="1867"/>
            </a:lvl3pPr>
            <a:lvl4pPr>
              <a:defRPr sz="1867"/>
            </a:lvl4pPr>
            <a:lvl5pPr>
              <a:defRPr sz="1867"/>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43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424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8075353" y="2748767"/>
            <a:ext cx="3694313" cy="2339220"/>
          </a:xfrm>
        </p:spPr>
        <p:txBody>
          <a:bodyPr/>
          <a:lstStyle>
            <a:lvl1pPr>
              <a:defRPr sz="1867">
                <a:solidFill>
                  <a:schemeClr val="accent1"/>
                </a:solidFill>
              </a:defRPr>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93658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1779624" cy="478333"/>
          </a:xfrm>
        </p:spPr>
        <p:txBody>
          <a:bodyPr/>
          <a:lstStyle>
            <a:lvl1pPr>
              <a:defRPr sz="24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398495" y="569210"/>
            <a:ext cx="3022269" cy="2676068"/>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396030" y="3429001"/>
            <a:ext cx="3024735" cy="2676068"/>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4541751" y="569210"/>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4541751" y="3429001"/>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43307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989294" y="810232"/>
            <a:ext cx="7906865" cy="3441299"/>
          </a:xfrm>
        </p:spPr>
        <p:txBody>
          <a:bodyPr anchor="t">
            <a:noAutofit/>
          </a:bodyPr>
          <a:lstStyle>
            <a:lvl1pPr marL="0" indent="0">
              <a:spcAft>
                <a:spcPts val="667"/>
              </a:spcAft>
              <a:buClr>
                <a:schemeClr val="tx2"/>
              </a:buClr>
              <a:buFont typeface="Arial" panose="020B0604020202020204" pitchFamily="34" charset="0"/>
              <a:buNone/>
              <a:defRPr sz="1600" b="1">
                <a:solidFill>
                  <a:schemeClr val="tx2"/>
                </a:solidFill>
              </a:defRPr>
            </a:lvl1pPr>
            <a:lvl2pPr marL="232828" indent="-232828">
              <a:spcAft>
                <a:spcPts val="800"/>
              </a:spcAft>
              <a:buFont typeface="Arial" panose="020B0604020202020204" pitchFamily="34" charset="0"/>
              <a:buChar char="•"/>
              <a:defRPr sz="16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34236" y="4591170"/>
            <a:ext cx="9161923" cy="1642748"/>
          </a:xfrm>
        </p:spPr>
        <p:txBody>
          <a:bodyPr anchor="ctr">
            <a:noAutofit/>
          </a:bodyPr>
          <a:lstStyle>
            <a:lvl1pPr marL="0" indent="0">
              <a:spcAft>
                <a:spcPts val="667"/>
              </a:spcAft>
              <a:buClr>
                <a:schemeClr val="tx2"/>
              </a:buClr>
              <a:buFont typeface="Arial" panose="020B0604020202020204" pitchFamily="34" charset="0"/>
              <a:buNone/>
              <a:defRPr sz="1600"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322728" y="926774"/>
            <a:ext cx="3532095" cy="2596356"/>
          </a:xfrm>
        </p:spPr>
        <p:txBody>
          <a:bodyPr/>
          <a:lstStyle/>
          <a:p>
            <a:endParaRPr lang="en-US" dirty="0"/>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322729" y="4591169"/>
            <a:ext cx="2312896" cy="1634112"/>
          </a:xfrm>
        </p:spPr>
        <p:txBody>
          <a:bodyPr/>
          <a:lstStyle/>
          <a:p>
            <a:endParaRPr lang="en-US" dirty="0"/>
          </a:p>
        </p:txBody>
      </p:sp>
    </p:spTree>
    <p:custDataLst>
      <p:tags r:id="rId1"/>
    </p:custDataLst>
    <p:extLst>
      <p:ext uri="{BB962C8B-B14F-4D97-AF65-F5344CB8AC3E}">
        <p14:creationId xmlns:p14="http://schemas.microsoft.com/office/powerpoint/2010/main" val="22473491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12192000" cy="6858000"/>
          </a:xfrm>
        </p:spPr>
        <p:txBody>
          <a:bodyPr/>
          <a:lstStyle>
            <a:lvl1pPr>
              <a:defRPr/>
            </a:lvl1pPr>
          </a:lstStyle>
          <a:p>
            <a:r>
              <a:rPr lang="en-US" dirty="0"/>
              <a:t>Click icon to fit custom image, Send to Back.</a:t>
            </a:r>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16988" y="6415331"/>
            <a:ext cx="1730185" cy="483204"/>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3942387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6386285"/>
            <a:ext cx="412372" cy="47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95845" y="6457014"/>
            <a:ext cx="3860800" cy="365125"/>
          </a:xfrm>
          <a:prstGeom prst="rect">
            <a:avLst/>
          </a:prstGeom>
        </p:spPr>
        <p:txBody>
          <a:bodyPr/>
          <a:lstStyle>
            <a:lvl1pPr>
              <a:defRPr>
                <a:solidFill>
                  <a:schemeClr val="bg1">
                    <a:lumMod val="50000"/>
                  </a:schemeClr>
                </a:solidFill>
              </a:defRPr>
            </a:lvl1pPr>
          </a:lstStyle>
          <a:p>
            <a:r>
              <a:rPr lang="en-US" dirty="0"/>
              <a:t>©2025 Daikin Applied  </a:t>
            </a:r>
            <a:endParaRPr lang="en-US" sz="800" dirty="0"/>
          </a:p>
        </p:txBody>
      </p:sp>
    </p:spTree>
    <p:custDataLst>
      <p:tags r:id="rId1"/>
    </p:custDataLst>
    <p:extLst>
      <p:ext uri="{BB962C8B-B14F-4D97-AF65-F5344CB8AC3E}">
        <p14:creationId xmlns:p14="http://schemas.microsoft.com/office/powerpoint/2010/main" val="6649746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9855"/>
            <a:ext cx="122777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30"/>
          <a:stretch/>
        </p:blipFill>
        <p:spPr>
          <a:xfrm>
            <a:off x="3779715" y="0"/>
            <a:ext cx="8437119" cy="68580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406400" y="405182"/>
            <a:ext cx="6096000" cy="613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711200" y="1119912"/>
            <a:ext cx="54864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618571" y="587967"/>
            <a:ext cx="5883829" cy="39888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630515" y="1217931"/>
            <a:ext cx="5680639" cy="5387788"/>
          </a:xfrm>
        </p:spPr>
        <p:txBody>
          <a:bodyPr/>
          <a:lstStyle>
            <a:lvl1pPr>
              <a:spcAft>
                <a:spcPts val="800"/>
              </a:spcAft>
              <a:defRPr sz="1467"/>
            </a:lvl1pPr>
            <a:lvl2pPr>
              <a:spcAft>
                <a:spcPts val="800"/>
              </a:spcAft>
              <a:defRPr sz="1467">
                <a:solidFill>
                  <a:schemeClr val="accent1"/>
                </a:solidFill>
              </a:defRPr>
            </a:lvl2pPr>
            <a:lvl3pPr>
              <a:spcAft>
                <a:spcPts val="800"/>
              </a:spcAft>
              <a:defRPr sz="1467">
                <a:solidFill>
                  <a:schemeClr val="accent1"/>
                </a:solidFill>
              </a:defRPr>
            </a:lvl3pPr>
            <a:lvl4pPr>
              <a:spcAft>
                <a:spcPts val="800"/>
              </a:spcAft>
              <a:defRPr sz="1467">
                <a:solidFill>
                  <a:schemeClr val="accent1"/>
                </a:solidFill>
              </a:defRPr>
            </a:lvl4pPr>
            <a:lvl5pPr>
              <a:spcAft>
                <a:spcPts val="800"/>
              </a:spcAft>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524000" y="4419963"/>
            <a:ext cx="3860801" cy="1921508"/>
          </a:xfrm>
          <a:prstGeom prst="rect">
            <a:avLst/>
          </a:prstGeom>
        </p:spPr>
      </p:pic>
    </p:spTree>
    <p:custDataLst>
      <p:tags r:id="rId1"/>
    </p:custDataLst>
    <p:extLst>
      <p:ext uri="{BB962C8B-B14F-4D97-AF65-F5344CB8AC3E}">
        <p14:creationId xmlns:p14="http://schemas.microsoft.com/office/powerpoint/2010/main" val="23417028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508000" y="1586704"/>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260677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652255"/>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69774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3648110" y="1586704"/>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260677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652255"/>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69774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966110"/>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966110"/>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965306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1854658"/>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178052"/>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492487"/>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1854658"/>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178052"/>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492487"/>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1242198"/>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1242198"/>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473017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396030" y="1277368"/>
            <a:ext cx="3024735" cy="1530153"/>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396030" y="2940577"/>
            <a:ext cx="3024735" cy="1530153"/>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396030" y="4668402"/>
            <a:ext cx="3024735" cy="1530153"/>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4541751" y="1277368"/>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4541751" y="2940577"/>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4541751" y="4668402"/>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2974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440267" y="1312334"/>
            <a:ext cx="2872317" cy="1570567"/>
          </a:xfrm>
        </p:spPr>
        <p:txBody>
          <a:bodyPr/>
          <a:lstStyle/>
          <a:p>
            <a:endParaRPr lang="en-US" dirty="0"/>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440267" y="3024594"/>
            <a:ext cx="2872317" cy="1570567"/>
          </a:xfrm>
        </p:spPr>
        <p:txBody>
          <a:bodyPr/>
          <a:lstStyle/>
          <a:p>
            <a:endParaRPr lang="en-US" dirty="0"/>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440267" y="4745817"/>
            <a:ext cx="2872317" cy="1570567"/>
          </a:xfrm>
        </p:spPr>
        <p:txBody>
          <a:bodyPr/>
          <a:lstStyle/>
          <a:p>
            <a:endParaRPr lang="en-US" dirty="0"/>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560327" y="1315050"/>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3560327" y="3029265"/>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3560327" y="4743478"/>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7060381" y="1719417"/>
            <a:ext cx="687352" cy="713571"/>
          </a:xfrm>
        </p:spPr>
        <p:txBody>
          <a:bodyPr/>
          <a:lstStyle>
            <a:lvl1pPr algn="ctr">
              <a:defRPr sz="1467"/>
            </a:lvl1pPr>
          </a:lstStyle>
          <a:p>
            <a:r>
              <a:rPr lang="en-US" dirty="0"/>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9232941" y="1719417"/>
            <a:ext cx="687352" cy="713571"/>
          </a:xfrm>
        </p:spPr>
        <p:txBody>
          <a:bodyPr/>
          <a:lstStyle>
            <a:lvl1pPr algn="ctr">
              <a:defRPr sz="1467"/>
            </a:lvl1pPr>
          </a:lstStyle>
          <a:p>
            <a:r>
              <a:rPr lang="en-US" dirty="0"/>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7060381" y="3415297"/>
            <a:ext cx="687352" cy="713571"/>
          </a:xfrm>
        </p:spPr>
        <p:txBody>
          <a:bodyPr/>
          <a:lstStyle>
            <a:lvl1pPr algn="ctr">
              <a:defRPr sz="1467"/>
            </a:lvl1pPr>
          </a:lstStyle>
          <a:p>
            <a:r>
              <a:rPr lang="en-US" dirty="0"/>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9232941" y="3415297"/>
            <a:ext cx="687352" cy="713571"/>
          </a:xfrm>
        </p:spPr>
        <p:txBody>
          <a:bodyPr/>
          <a:lstStyle>
            <a:lvl1pPr algn="ctr">
              <a:defRPr sz="1467"/>
            </a:lvl1pPr>
          </a:lstStyle>
          <a:p>
            <a:r>
              <a:rPr lang="en-US" dirty="0"/>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7060381" y="5138679"/>
            <a:ext cx="687352" cy="713571"/>
          </a:xfrm>
        </p:spPr>
        <p:txBody>
          <a:bodyPr/>
          <a:lstStyle>
            <a:lvl1pPr algn="ctr">
              <a:defRPr sz="1467"/>
            </a:lvl1pPr>
          </a:lstStyle>
          <a:p>
            <a:r>
              <a:rPr lang="en-US" dirty="0"/>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9232941" y="5138679"/>
            <a:ext cx="687352" cy="713571"/>
          </a:xfrm>
        </p:spPr>
        <p:txBody>
          <a:bodyPr/>
          <a:lstStyle>
            <a:lvl1pPr algn="ctr">
              <a:defRPr sz="1467"/>
            </a:lvl1pPr>
          </a:lstStyle>
          <a:p>
            <a:r>
              <a:rPr lang="en-US" dirty="0"/>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7758775"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9940501"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7758775"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9940501"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7758775"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9940501"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439654" y="661299"/>
            <a:ext cx="11456013" cy="429456"/>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5676899" y="3009899"/>
            <a:ext cx="1219199" cy="1219199"/>
          </a:xfrm>
          <a:prstGeom prst="roundRect">
            <a:avLst/>
          </a:prstGeom>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Tree>
    <p:custDataLst>
      <p:tags r:id="rId1"/>
    </p:custDataLst>
    <p:extLst>
      <p:ext uri="{BB962C8B-B14F-4D97-AF65-F5344CB8AC3E}">
        <p14:creationId xmlns:p14="http://schemas.microsoft.com/office/powerpoint/2010/main" val="38038668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321734" y="914399"/>
            <a:ext cx="11573429" cy="934631"/>
          </a:xfrm>
        </p:spPr>
        <p:txBody>
          <a:bodyPr/>
          <a:lstStyle>
            <a:lvl1pPr>
              <a:defRPr sz="16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rgbClr val="00A1E4"/>
                </a:solidFill>
              </a:defRPr>
            </a:lvl1pPr>
            <a:lvl2pPr marL="0" indent="0">
              <a:spcAft>
                <a:spcPts val="800"/>
              </a:spcAft>
              <a:buFontTx/>
              <a:buNone/>
              <a:defRPr sz="1600" b="0">
                <a:solidFill>
                  <a:schemeClr val="accent1"/>
                </a:solidFill>
              </a:defRPr>
            </a:lvl2pPr>
            <a:lvl3pPr marL="226478" indent="-226478">
              <a:spcAft>
                <a:spcPts val="667"/>
              </a:spcAft>
              <a:defRPr lang="en-US" sz="1600" b="0" kern="1200" dirty="0">
                <a:solidFill>
                  <a:schemeClr val="accent1"/>
                </a:solidFill>
                <a:latin typeface="+mn-lt"/>
                <a:ea typeface="+mn-ea"/>
                <a:cs typeface="+mn-cs"/>
              </a:defRPr>
            </a:lvl3pPr>
            <a:lvl4pPr>
              <a:spcAft>
                <a:spcPts val="800"/>
              </a:spcAft>
              <a:defRPr>
                <a:solidFill>
                  <a:schemeClr val="accent1"/>
                </a:solidFill>
              </a:defRPr>
            </a:lvl4pPr>
            <a:lvl5pPr>
              <a:spcAft>
                <a:spcPts val="800"/>
              </a:spcAft>
              <a:defRPr/>
            </a:lvl5pPr>
          </a:lstStyle>
          <a:p>
            <a:pPr lvl="0"/>
            <a:r>
              <a:rPr lang="en-US"/>
              <a:t>Click to edit Master text styles</a:t>
            </a:r>
          </a:p>
          <a:p>
            <a:pPr marL="226478" lvl="2" indent="-226478" algn="l" defTabSz="1219170" rtl="0" eaLnBrk="1" latinLnBrk="0" hangingPunct="1">
              <a:spcBef>
                <a:spcPts val="0"/>
              </a:spcBef>
              <a:spcAft>
                <a:spcPts val="667"/>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3544187" y="3515687"/>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3544187" y="5008971"/>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marL="0" lvl="0" indent="0" algn="l" defTabSz="1219170" rtl="0" eaLnBrk="1" latinLnBrk="0" hangingPunct="1">
              <a:spcBef>
                <a:spcPts val="0"/>
              </a:spcBef>
              <a:spcAft>
                <a:spcPts val="667"/>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3669082" y="3462867"/>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3669082" y="4953000"/>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1240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2" name="Title 1"/>
          <p:cNvSpPr>
            <a:spLocks noGrp="1"/>
          </p:cNvSpPr>
          <p:nvPr>
            <p:ph type="ctrTitle" hasCustomPrompt="1"/>
          </p:nvPr>
        </p:nvSpPr>
        <p:spPr>
          <a:xfrm>
            <a:off x="1" y="1915886"/>
            <a:ext cx="12191999" cy="2525485"/>
          </a:xfrm>
          <a:prstGeom prst="rect">
            <a:avLst/>
          </a:prstGeom>
          <a:solidFill>
            <a:srgbClr val="0097E0">
              <a:alpha val="82000"/>
            </a:srgbClr>
          </a:solidFill>
        </p:spPr>
        <p:txBody>
          <a:bodyPr wrap="none" lIns="274320" tIns="457200" rIns="182880" bIns="182880" anchor="t">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229656" y="3028951"/>
            <a:ext cx="6104467" cy="578068"/>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2190635" y="3623511"/>
            <a:ext cx="2916767" cy="817860"/>
          </a:xfrm>
        </p:spPr>
        <p:txBody>
          <a:bodyPr/>
          <a:lstStyle>
            <a:lvl1pPr>
              <a:spcAft>
                <a:spcPts val="533"/>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29656" y="3639266"/>
            <a:ext cx="1894301" cy="817860"/>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56654120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008478"/>
            <a:ext cx="11573429" cy="514053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1312945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95846" y="1008477"/>
            <a:ext cx="11599317" cy="419132"/>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554638"/>
            <a:ext cx="11573429" cy="459437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571500" indent="-342900">
              <a:spcAft>
                <a:spcPts val="800"/>
              </a:spcAft>
              <a:buClr>
                <a:schemeClr val="tx2">
                  <a:lumMod val="60000"/>
                  <a:lumOff val="40000"/>
                </a:schemeClr>
              </a:buClr>
              <a:buFont typeface="Wingdings" panose="05000000000000000000" pitchFamily="2" charset="2"/>
              <a:buChar char="§"/>
              <a:defRPr sz="1600">
                <a:solidFill>
                  <a:schemeClr val="tx1"/>
                </a:solidFill>
              </a:defRPr>
            </a:lvl2pPr>
            <a:lvl3pPr marL="857250" indent="-285750">
              <a:buFont typeface="Courier New" panose="02070309020205020404" pitchFamily="49" charset="0"/>
              <a:buChar char="o"/>
              <a:defRPr sz="1400">
                <a:solidFill>
                  <a:schemeClr val="tx1"/>
                </a:solidFill>
              </a:defRPr>
            </a:lvl3pPr>
          </a:lstStyle>
          <a:p>
            <a:pPr lvl="0"/>
            <a:r>
              <a:rPr lang="en-US" dirty="0"/>
              <a:t>Click to edit master text styles</a:t>
            </a:r>
          </a:p>
          <a:p>
            <a:pPr lvl="1"/>
            <a:r>
              <a:rPr lang="en-US" dirty="0"/>
              <a:t>Level 2</a:t>
            </a:r>
          </a:p>
          <a:p>
            <a:pPr lvl="2"/>
            <a:r>
              <a:rPr lang="en-US" dirty="0"/>
              <a:t>Level 3</a:t>
            </a:r>
          </a:p>
          <a:p>
            <a:pPr lvl="1"/>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728747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315287" y="912740"/>
            <a:ext cx="1106149" cy="240467"/>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838200" y="1266441"/>
            <a:ext cx="10515600" cy="4785783"/>
          </a:xfrm>
        </p:spPr>
        <p:txBody>
          <a:bodyPr>
            <a:normAutofit/>
          </a:bodyPr>
          <a:lstStyle>
            <a:lvl1pPr>
              <a:buClr>
                <a:srgbClr val="0097E0"/>
              </a:buClr>
              <a:defRPr sz="2400">
                <a:latin typeface="Montserrat" panose="00000500000000000000" pitchFamily="50" charset="0"/>
              </a:defRPr>
            </a:lvl1pPr>
            <a:lvl2pPr marL="685800" indent="-228600">
              <a:buClr>
                <a:srgbClr val="0097E0"/>
              </a:buClr>
              <a:buSzPct val="75000"/>
              <a:buFont typeface="Courier New" panose="02070309020205020404" pitchFamily="49" charset="0"/>
              <a:buChar char="o"/>
              <a:defRPr sz="2000">
                <a:latin typeface="Montserrat" panose="00000500000000000000" pitchFamily="50" charset="0"/>
              </a:defRPr>
            </a:lvl2pPr>
            <a:lvl3pPr marL="1143000" indent="-228600">
              <a:buClr>
                <a:srgbClr val="0097E0"/>
              </a:buClr>
              <a:buFont typeface="Wingdings" panose="05000000000000000000" pitchFamily="2" charset="2"/>
              <a:buChar char="§"/>
              <a:defRPr sz="1800">
                <a:latin typeface="Montserrat" panose="00000500000000000000" pitchFamily="50" charset="0"/>
              </a:defRPr>
            </a:lvl3pPr>
            <a:lvl4pPr marL="1600200" indent="-228600">
              <a:buClr>
                <a:srgbClr val="0097E0"/>
              </a:buClr>
              <a:buSzPct val="65000"/>
              <a:buFont typeface="Wingdings" panose="05000000000000000000" pitchFamily="2" charset="2"/>
              <a:buChar char="q"/>
              <a:defRPr sz="1600">
                <a:latin typeface="Montserrat" panose="00000500000000000000" pitchFamily="50" charset="0"/>
              </a:defRPr>
            </a:lvl4pPr>
            <a:lvl5pPr marL="2057400" indent="-228600">
              <a:buClr>
                <a:srgbClr val="0097E0"/>
              </a:buClr>
              <a:buFont typeface="Wingdings" panose="05000000000000000000" pitchFamily="2" charset="2"/>
              <a:buChar char="Ø"/>
              <a:defRPr sz="16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spTree>
    <p:extLst>
      <p:ext uri="{BB962C8B-B14F-4D97-AF65-F5344CB8AC3E}">
        <p14:creationId xmlns:p14="http://schemas.microsoft.com/office/powerpoint/2010/main" val="221002866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11412586" y="80286"/>
            <a:ext cx="733499" cy="722376"/>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9723217" y="65990"/>
            <a:ext cx="695783" cy="725862"/>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10575970" y="75967"/>
            <a:ext cx="694944" cy="722376"/>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90439391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396030" y="2788043"/>
            <a:ext cx="3024735" cy="984203"/>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396030" y="3896587"/>
            <a:ext cx="3024735" cy="984203"/>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396030" y="5023195"/>
            <a:ext cx="3024735" cy="984203"/>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4541751" y="278804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4541751" y="3914551"/>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4541751" y="503153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Tree>
    <p:custDataLst>
      <p:tags r:id="rId1"/>
    </p:custDataLst>
    <p:extLst>
      <p:ext uri="{BB962C8B-B14F-4D97-AF65-F5344CB8AC3E}">
        <p14:creationId xmlns:p14="http://schemas.microsoft.com/office/powerpoint/2010/main" val="4058553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3111"/>
            <a:ext cx="12192000" cy="516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5" y="0"/>
            <a:ext cx="11388155" cy="499872"/>
          </a:xfrm>
          <a:prstGeom prst="rect">
            <a:avLst/>
          </a:prstGeom>
        </p:spPr>
        <p:txBody>
          <a:bodyPr/>
          <a:lstStyle>
            <a:lvl1pPr>
              <a:defRPr sz="24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5866581" y="1012141"/>
            <a:ext cx="0" cy="5032632"/>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95845" y="1012142"/>
            <a:ext cx="5111891" cy="89131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95845" y="1541376"/>
            <a:ext cx="5111891"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6325419" y="1012142"/>
            <a:ext cx="5428887"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6325419" y="1541376"/>
            <a:ext cx="5428887"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425205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7484829" y="3429001"/>
            <a:ext cx="1293412" cy="451236"/>
          </a:xfrm>
          <a:prstGeom prst="rect">
            <a:avLst/>
          </a:prstGeom>
          <a:solidFill>
            <a:srgbClr val="DEE2EB"/>
          </a:solidFill>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
        <p:nvSpPr>
          <p:cNvPr id="2" name="Title 1"/>
          <p:cNvSpPr>
            <a:spLocks noGrp="1"/>
          </p:cNvSpPr>
          <p:nvPr>
            <p:ph type="ctrTitle" hasCustomPrompt="1"/>
          </p:nvPr>
        </p:nvSpPr>
        <p:spPr>
          <a:xfrm>
            <a:off x="-14258" y="1882273"/>
            <a:ext cx="12206257" cy="2621280"/>
          </a:xfrm>
          <a:prstGeom prst="rect">
            <a:avLst/>
          </a:prstGeom>
          <a:solidFill>
            <a:srgbClr val="0097E0">
              <a:alpha val="82000"/>
            </a:srgbClr>
          </a:solidFill>
        </p:spPr>
        <p:txBody>
          <a:bodyPr lIns="182880" tIns="274320" rIns="182880" bIns="182880" anchor="t">
            <a:noAutofit/>
          </a:bodyPr>
          <a:lstStyle>
            <a:lvl1pPr algn="ctr">
              <a:defRPr sz="3733"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4259" y="3079365"/>
            <a:ext cx="12206260" cy="476807"/>
          </a:xfrm>
        </p:spPr>
        <p:txBody>
          <a:bodyPr lIns="274320"/>
          <a:lstStyle>
            <a:lvl1pPr marL="0" indent="0" algn="ctr">
              <a:spcAft>
                <a:spcPts val="800"/>
              </a:spcAft>
              <a:buFont typeface="Arial" panose="020B0604020202020204" pitchFamily="34" charset="0"/>
              <a:buNone/>
              <a:tabLst>
                <a:tab pos="228594" algn="l"/>
              </a:tabLst>
              <a:defRPr sz="2400" b="0">
                <a:solidFill>
                  <a:schemeClr val="bg1"/>
                </a:solidFill>
              </a:defRPr>
            </a:lvl1pPr>
            <a:lvl2pPr marL="228594" indent="-228594">
              <a:spcAft>
                <a:spcPts val="800"/>
              </a:spcAft>
              <a:buClr>
                <a:schemeClr val="bg1"/>
              </a:buClr>
              <a:buFont typeface="Arial" panose="020B0604020202020204" pitchFamily="34" charset="0"/>
              <a:buNone/>
              <a:defRPr sz="24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3566538"/>
            <a:ext cx="12192000" cy="909412"/>
          </a:xfrm>
        </p:spPr>
        <p:txBody>
          <a:bodyPr lIns="274320"/>
          <a:lstStyle>
            <a:lvl1pPr algn="ctr">
              <a:spcAft>
                <a:spcPts val="0"/>
              </a:spcAft>
              <a:defRPr sz="24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©2025 Daikin Applied</a:t>
            </a:r>
          </a:p>
        </p:txBody>
      </p:sp>
    </p:spTree>
    <p:custDataLst>
      <p:tags r:id="rId1"/>
    </p:custDataLst>
    <p:extLst>
      <p:ext uri="{BB962C8B-B14F-4D97-AF65-F5344CB8AC3E}">
        <p14:creationId xmlns:p14="http://schemas.microsoft.com/office/powerpoint/2010/main" val="128852504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5/22/2025</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73582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00117" y="2619992"/>
            <a:ext cx="1117600" cy="11176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62501" y="2619992"/>
            <a:ext cx="1117600" cy="11176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2237" y="2619992"/>
            <a:ext cx="1117600" cy="11176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424011" y="887224"/>
            <a:ext cx="2513923" cy="5247552"/>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25" t="17777" b="15866"/>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3435930" y="3504500"/>
            <a:ext cx="2440580" cy="642849"/>
          </a:xfrm>
        </p:spPr>
        <p:txBody>
          <a:bodyPr anchor="b">
            <a:noAutofit/>
          </a:bodyPr>
          <a:lstStyle>
            <a:lvl1pPr>
              <a:defRPr sz="16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3443705"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6259813" y="3504500"/>
            <a:ext cx="2440580" cy="642849"/>
          </a:xfrm>
        </p:spPr>
        <p:txBody>
          <a:bodyPr anchor="b">
            <a:noAutofit/>
          </a:bodyPr>
          <a:lstStyle>
            <a:lvl1pPr>
              <a:defRPr sz="16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6267587"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9119549" y="3504500"/>
            <a:ext cx="2440580" cy="642849"/>
          </a:xfrm>
        </p:spPr>
        <p:txBody>
          <a:bodyPr anchor="b">
            <a:noAutofit/>
          </a:bodyPr>
          <a:lstStyle>
            <a:lvl1pPr>
              <a:defRPr sz="16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9127323"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3466832" y="887225"/>
            <a:ext cx="8160392" cy="943848"/>
          </a:xfrm>
        </p:spPr>
        <p:txBody>
          <a:bodyPr anchor="ctr">
            <a:noAutofit/>
          </a:bodyPr>
          <a:lstStyle>
            <a:lvl1pPr>
              <a:defRPr sz="2667">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90401546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2022216"/>
            <a:ext cx="3392829" cy="4376217"/>
          </a:xfrm>
        </p:spPr>
        <p:txBody>
          <a:bodyPr/>
          <a:lstStyle>
            <a:lvl1pPr algn="ctr">
              <a:defRPr sz="1600"/>
            </a:lvl1pPr>
          </a:lstStyle>
          <a:p>
            <a:r>
              <a:rPr lang="en-US" dirty="0"/>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934631"/>
          </a:xfrm>
        </p:spPr>
        <p:txBody>
          <a:bodyPr/>
          <a:lstStyle>
            <a:lvl1pPr>
              <a:defRPr sz="1867"/>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3544187" y="3515687"/>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3544187" y="5008971"/>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13908951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6"/>
            <a:ext cx="6200019"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2846055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7"/>
            <a:ext cx="6200019" cy="3191860"/>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321734" y="5252894"/>
            <a:ext cx="11574421" cy="905861"/>
          </a:xfrm>
        </p:spPr>
        <p:txBody>
          <a:bodyPr/>
          <a:lstStyle>
            <a:lvl2pPr>
              <a:defRPr sz="1867"/>
            </a:lvl2pPr>
            <a:lvl3pPr>
              <a:defRPr sz="1867"/>
            </a:lvl3pPr>
            <a:lvl4pPr>
              <a:defRPr sz="1867"/>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407606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903895" y="1944916"/>
            <a:ext cx="6992264"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817725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914399"/>
            <a:ext cx="5774267" cy="5387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2088375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729" y="37906"/>
            <a:ext cx="10808288" cy="69355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22730" y="1057836"/>
            <a:ext cx="11573431" cy="50683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schemeClr val="bg1">
                    <a:lumMod val="50000"/>
                  </a:schemeClr>
                </a:solidFill>
              </a:rPr>
              <a:t>©2025 Daikin Applied  </a:t>
            </a:r>
          </a:p>
        </p:txBody>
      </p:sp>
    </p:spTree>
    <p:custDataLst>
      <p:tags r:id="rId34"/>
    </p:custDataLst>
    <p:extLst>
      <p:ext uri="{BB962C8B-B14F-4D97-AF65-F5344CB8AC3E}">
        <p14:creationId xmlns:p14="http://schemas.microsoft.com/office/powerpoint/2010/main" val="41783741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3" r:id="rId18"/>
    <p:sldLayoutId id="2147483724" r:id="rId19"/>
    <p:sldLayoutId id="2147483725" r:id="rId20"/>
    <p:sldLayoutId id="2147483726" r:id="rId21"/>
    <p:sldLayoutId id="2147483727" r:id="rId22"/>
    <p:sldLayoutId id="2147483728" r:id="rId23"/>
    <p:sldLayoutId id="2147483729" r:id="rId24"/>
    <p:sldLayoutId id="2147483732" r:id="rId25"/>
    <p:sldLayoutId id="2147483733" r:id="rId26"/>
    <p:sldLayoutId id="2147483734" r:id="rId27"/>
    <p:sldLayoutId id="2147483735" r:id="rId28"/>
    <p:sldLayoutId id="2147483737" r:id="rId29"/>
    <p:sldLayoutId id="2147483739" r:id="rId30"/>
    <p:sldLayoutId id="2147483740" r:id="rId31"/>
    <p:sldLayoutId id="2147483741" r:id="rId32"/>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1219170" rtl="0" eaLnBrk="1" latinLnBrk="0" hangingPunct="1">
        <a:spcBef>
          <a:spcPct val="0"/>
        </a:spcBef>
        <a:buNone/>
        <a:defRPr sz="2400" b="1"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surveymonkey.com/r/5X5JQP7"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hyperlink" Target="https://www.nrel.gov/docs/fy24osti/87812.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aikinapplied.wistia.com/medias/yv993f9vet"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ahridirectory.org/" TargetMode="External"/><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cid:image001.jpg@01D68CCC.DDD3CA70" TargetMode="External"/><Relationship Id="rId3" Type="http://schemas.openxmlformats.org/officeDocument/2006/relationships/hyperlink" Target="mailto:jeffrey.seewald@daikinapplied.com?subject=IAQP%20&amp;%20SVT"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mailto:Sammy.Houssainy@Daikinapplied.com"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31.jpe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diagramColors" Target="../diagrams/colors8.xml"/><Relationship Id="rId11" Type="http://schemas.openxmlformats.org/officeDocument/2006/relationships/image" Target="../media/image71.png"/><Relationship Id="rId5" Type="http://schemas.openxmlformats.org/officeDocument/2006/relationships/diagramQuickStyle" Target="../diagrams/quickStyle8.xml"/><Relationship Id="rId10" Type="http://schemas.openxmlformats.org/officeDocument/2006/relationships/image" Target="../media/image70.png"/><Relationship Id="rId4" Type="http://schemas.openxmlformats.org/officeDocument/2006/relationships/diagramLayout" Target="../diagrams/layout8.xml"/><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ashrae.org/about/cebd-center-of-excellence-for-building-decarbonization" TargetMode="External"/><Relationship Id="rId7" Type="http://schemas.openxmlformats.org/officeDocument/2006/relationships/hyperlink" Target="https://liftoff.energy.gov/wp-content/uploads/2025/01/LIFTOFF_DOE_Geothermal-Heating-and-Cooling_Updated-2.6.25.pdf" TargetMode="External"/><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hyperlink" Target="https://www.ashrae.org/about/cebd-technical-resources" TargetMode="External"/><Relationship Id="rId5" Type="http://schemas.openxmlformats.org/officeDocument/2006/relationships/hyperlink" Target="https://www.energy.gov/eere/decarbonizing-us-economy-2050-national-blueprint-buildings-sector" TargetMode="External"/><Relationship Id="rId10" Type="http://schemas.openxmlformats.org/officeDocument/2006/relationships/image" Target="../media/image40.png"/><Relationship Id="rId4" Type="http://schemas.openxmlformats.org/officeDocument/2006/relationships/hyperlink" Target="https://www.ashrae.org/about/cebd-building-decarb-101" TargetMode="External"/><Relationship Id="rId9" Type="http://schemas.openxmlformats.org/officeDocument/2006/relationships/hyperlink" Target="https://www.nrel.gov/docs/fy24osti/87812.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daikinapplied.com/decarbonization" TargetMode="External"/><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hyperlink" Target="https://www.surveymonkey.com/r/5X5JQP7" TargetMode="External"/><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6DB2-01B6-8E41-BF1E-5E29EDBA72C7}"/>
              </a:ext>
            </a:extLst>
          </p:cNvPr>
          <p:cNvSpPr>
            <a:spLocks noGrp="1"/>
          </p:cNvSpPr>
          <p:nvPr>
            <p:ph type="ctrTitle"/>
          </p:nvPr>
        </p:nvSpPr>
        <p:spPr>
          <a:xfrm>
            <a:off x="1" y="1676400"/>
            <a:ext cx="12191999" cy="2764971"/>
          </a:xfrm>
        </p:spPr>
        <p:txBody>
          <a:bodyPr/>
          <a:lstStyle/>
          <a:p>
            <a:pPr algn="ctr"/>
            <a:r>
              <a:rPr lang="en-US" sz="3600" dirty="0">
                <a:latin typeface="Helvetica"/>
                <a:cs typeface="Helvetica"/>
              </a:rPr>
              <a:t>Decarbonization &amp; Electrification</a:t>
            </a:r>
            <a:br>
              <a:rPr lang="en-US" sz="3600" dirty="0">
                <a:latin typeface="Helvetica"/>
                <a:cs typeface="Helvetica"/>
              </a:rPr>
            </a:br>
            <a:r>
              <a:rPr lang="en-US" sz="3600" dirty="0">
                <a:latin typeface="Helvetica"/>
                <a:cs typeface="Helvetica"/>
              </a:rPr>
              <a:t>for Applied HVAC Systems</a:t>
            </a:r>
            <a:endParaRPr lang="en-US" dirty="0"/>
          </a:p>
        </p:txBody>
      </p:sp>
      <p:sp>
        <p:nvSpPr>
          <p:cNvPr id="2" name="Text Placeholder 1">
            <a:extLst>
              <a:ext uri="{FF2B5EF4-FFF2-40B4-BE49-F238E27FC236}">
                <a16:creationId xmlns:a16="http://schemas.microsoft.com/office/drawing/2014/main" id="{7E4747B7-38C4-159D-8C65-AFEEE903816A}"/>
              </a:ext>
            </a:extLst>
          </p:cNvPr>
          <p:cNvSpPr>
            <a:spLocks noGrp="1"/>
          </p:cNvSpPr>
          <p:nvPr>
            <p:ph type="body" sz="quarter" idx="11"/>
          </p:nvPr>
        </p:nvSpPr>
        <p:spPr>
          <a:xfrm>
            <a:off x="2762250" y="3139966"/>
            <a:ext cx="7010400" cy="578068"/>
          </a:xfrm>
        </p:spPr>
        <p:txBody>
          <a:bodyPr/>
          <a:lstStyle/>
          <a:p>
            <a:pPr algn="ctr"/>
            <a:r>
              <a:rPr lang="en-US" dirty="0"/>
              <a:t>Industry Guidance on Thermal Systems</a:t>
            </a:r>
          </a:p>
        </p:txBody>
      </p:sp>
      <p:sp>
        <p:nvSpPr>
          <p:cNvPr id="6" name="Footer Placeholder 5">
            <a:extLst>
              <a:ext uri="{FF2B5EF4-FFF2-40B4-BE49-F238E27FC236}">
                <a16:creationId xmlns:a16="http://schemas.microsoft.com/office/drawing/2014/main" id="{6D75832E-F7F3-6448-84AB-18E34B181E4E}"/>
              </a:ext>
            </a:extLst>
          </p:cNvPr>
          <p:cNvSpPr>
            <a:spLocks noGrp="1"/>
          </p:cNvSpPr>
          <p:nvPr>
            <p:ph type="ftr" sz="quarter" idx="16"/>
          </p:nvPr>
        </p:nvSpPr>
        <p:spPr>
          <a:xfrm>
            <a:off x="295845" y="6466639"/>
            <a:ext cx="3860800" cy="365125"/>
          </a:xfrm>
          <a:prstGeom prst="rect">
            <a:avLst/>
          </a:prstGeom>
        </p:spPr>
        <p:txBody>
          <a:bodyPr/>
          <a:lstStyle/>
          <a:p>
            <a:r>
              <a:rPr lang="en-US" dirty="0"/>
              <a:t>©2025 Daikin Applied</a:t>
            </a:r>
          </a:p>
        </p:txBody>
      </p:sp>
      <p:sp>
        <p:nvSpPr>
          <p:cNvPr id="5" name="TextBox 4">
            <a:extLst>
              <a:ext uri="{FF2B5EF4-FFF2-40B4-BE49-F238E27FC236}">
                <a16:creationId xmlns:a16="http://schemas.microsoft.com/office/drawing/2014/main" id="{017854AA-6D12-9159-00C1-5B3B17EC360E}"/>
              </a:ext>
            </a:extLst>
          </p:cNvPr>
          <p:cNvSpPr txBox="1"/>
          <p:nvPr/>
        </p:nvSpPr>
        <p:spPr>
          <a:xfrm>
            <a:off x="3172747" y="6500425"/>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sp>
        <p:nvSpPr>
          <p:cNvPr id="13" name="Text Placeholder 2">
            <a:extLst>
              <a:ext uri="{FF2B5EF4-FFF2-40B4-BE49-F238E27FC236}">
                <a16:creationId xmlns:a16="http://schemas.microsoft.com/office/drawing/2014/main" id="{1AFDEFDF-B898-5EF7-75DF-E456C5BBB06D}"/>
              </a:ext>
            </a:extLst>
          </p:cNvPr>
          <p:cNvSpPr txBox="1">
            <a:spLocks/>
          </p:cNvSpPr>
          <p:nvPr/>
        </p:nvSpPr>
        <p:spPr>
          <a:xfrm>
            <a:off x="1531144" y="3605892"/>
            <a:ext cx="9129712" cy="5667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0" kern="1200">
                <a:solidFill>
                  <a:schemeClr val="bg1"/>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600" dirty="0"/>
              <a:t>Presented by: Jeff Seewald, HVAC Systems Business </a:t>
            </a:r>
            <a:r>
              <a:rPr lang="en-US" sz="1800" dirty="0"/>
              <a:t>Development</a:t>
            </a:r>
            <a:r>
              <a:rPr lang="en-US" sz="1600" dirty="0"/>
              <a:t> Manager</a:t>
            </a:r>
          </a:p>
          <a:p>
            <a:pPr algn="ctr"/>
            <a:r>
              <a:rPr lang="en-US" sz="1600"/>
              <a:t>May 14, </a:t>
            </a:r>
            <a:r>
              <a:rPr lang="en-US" sz="1600" dirty="0"/>
              <a:t>2025</a:t>
            </a:r>
          </a:p>
          <a:p>
            <a:pPr algn="ctr"/>
            <a:endParaRPr lang="en-US" sz="2400" dirty="0"/>
          </a:p>
        </p:txBody>
      </p:sp>
    </p:spTree>
    <p:extLst>
      <p:ext uri="{BB962C8B-B14F-4D97-AF65-F5344CB8AC3E}">
        <p14:creationId xmlns:p14="http://schemas.microsoft.com/office/powerpoint/2010/main" val="2385659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Registration Questions</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sz="1800" dirty="0"/>
              <a:t>What questions do you have about applying rooftop unit heat pumps?</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819175"/>
            <a:ext cx="5111891" cy="3761010"/>
          </a:xfrm>
        </p:spPr>
        <p:txBody>
          <a:bodyPr/>
          <a:lstStyle/>
          <a:p>
            <a:pPr marL="228594" indent="-228594">
              <a:spcAft>
                <a:spcPts val="800"/>
              </a:spcAft>
              <a:buClr>
                <a:schemeClr val="tx2"/>
              </a:buClr>
              <a:buFont typeface="Arial" panose="020B0604020202020204" pitchFamily="34" charset="0"/>
              <a:buChar char="•"/>
            </a:pPr>
            <a:r>
              <a:rPr lang="en-US" sz="1800" dirty="0">
                <a:solidFill>
                  <a:schemeClr val="tx1"/>
                </a:solidFill>
              </a:rPr>
              <a:t>Backup / supplemental heat</a:t>
            </a:r>
          </a:p>
          <a:p>
            <a:pPr marL="228594" indent="-228594">
              <a:spcAft>
                <a:spcPts val="800"/>
              </a:spcAft>
              <a:buClr>
                <a:schemeClr val="tx2"/>
              </a:buClr>
              <a:buFont typeface="Arial" panose="020B0604020202020204" pitchFamily="34" charset="0"/>
              <a:buChar char="•"/>
            </a:pPr>
            <a:r>
              <a:rPr lang="en-US" sz="1800" dirty="0">
                <a:solidFill>
                  <a:schemeClr val="tx1"/>
                </a:solidFill>
              </a:rPr>
              <a:t>Defrost</a:t>
            </a:r>
          </a:p>
          <a:p>
            <a:pPr marL="228594" indent="-228594">
              <a:spcAft>
                <a:spcPts val="800"/>
              </a:spcAft>
              <a:buClr>
                <a:schemeClr val="tx2"/>
              </a:buClr>
              <a:buFont typeface="Arial" panose="020B0604020202020204" pitchFamily="34" charset="0"/>
              <a:buChar char="•"/>
            </a:pPr>
            <a:r>
              <a:rPr lang="en-US" sz="1800" dirty="0">
                <a:solidFill>
                  <a:schemeClr val="tx1"/>
                </a:solidFill>
              </a:rPr>
              <a:t>Cold climate applications / low ambient operation</a:t>
            </a:r>
          </a:p>
          <a:p>
            <a:pPr marL="228594" indent="-228594">
              <a:spcAft>
                <a:spcPts val="800"/>
              </a:spcAft>
              <a:buClr>
                <a:schemeClr val="tx2"/>
              </a:buClr>
              <a:buFont typeface="Arial" panose="020B0604020202020204" pitchFamily="34" charset="0"/>
              <a:buChar char="•"/>
            </a:pPr>
            <a:r>
              <a:rPr lang="en-US" sz="1800" dirty="0">
                <a:solidFill>
                  <a:schemeClr val="tx1"/>
                </a:solidFill>
              </a:rPr>
              <a:t>First cost and life-cycle cost analysis</a:t>
            </a:r>
          </a:p>
        </p:txBody>
      </p:sp>
      <p:sp>
        <p:nvSpPr>
          <p:cNvPr id="12" name="Content Placeholder 11">
            <a:extLst>
              <a:ext uri="{FF2B5EF4-FFF2-40B4-BE49-F238E27FC236}">
                <a16:creationId xmlns:a16="http://schemas.microsoft.com/office/drawing/2014/main" id="{6CF49118-BB9C-BA80-B6AC-068F6D6B154E}"/>
              </a:ext>
            </a:extLst>
          </p:cNvPr>
          <p:cNvSpPr>
            <a:spLocks noGrp="1"/>
          </p:cNvSpPr>
          <p:nvPr>
            <p:ph sz="quarter" idx="18"/>
          </p:nvPr>
        </p:nvSpPr>
        <p:spPr/>
        <p:txBody>
          <a:bodyPr/>
          <a:lstStyle/>
          <a:p>
            <a:r>
              <a:rPr lang="en-US" dirty="0"/>
              <a:t>We Value Your Feedback!</a:t>
            </a:r>
          </a:p>
        </p:txBody>
      </p:sp>
      <p:sp>
        <p:nvSpPr>
          <p:cNvPr id="13" name="Content Placeholder 12">
            <a:extLst>
              <a:ext uri="{FF2B5EF4-FFF2-40B4-BE49-F238E27FC236}">
                <a16:creationId xmlns:a16="http://schemas.microsoft.com/office/drawing/2014/main" id="{F02D63CE-F85A-F2C9-6990-A5326D085F90}"/>
              </a:ext>
            </a:extLst>
          </p:cNvPr>
          <p:cNvSpPr>
            <a:spLocks noGrp="1"/>
          </p:cNvSpPr>
          <p:nvPr>
            <p:ph sz="quarter" idx="19"/>
          </p:nvPr>
        </p:nvSpPr>
        <p:spPr/>
        <p:txBody>
          <a:bodyPr/>
          <a:lstStyle/>
          <a:p>
            <a:r>
              <a:rPr lang="en-US" sz="1800" dirty="0"/>
              <a:t>We welcome your feedback on this webinar and the series:</a:t>
            </a:r>
          </a:p>
          <a:p>
            <a:pPr lvl="1"/>
            <a:r>
              <a:rPr lang="en-US" sz="1800" dirty="0"/>
              <a:t>Please complete the </a:t>
            </a:r>
            <a:r>
              <a:rPr lang="en-US" sz="1800" dirty="0">
                <a:hlinkClick r:id="rId2">
                  <a:extLst>
                    <a:ext uri="{A12FA001-AC4F-418D-AE19-62706E023703}">
                      <ahyp:hlinkClr xmlns:ahyp="http://schemas.microsoft.com/office/drawing/2018/hyperlinkcolor" val="tx"/>
                    </a:ext>
                  </a:extLst>
                </a:hlinkClick>
              </a:rPr>
              <a:t>survey</a:t>
            </a:r>
            <a:r>
              <a:rPr lang="en-US" sz="1800" dirty="0"/>
              <a:t> – link in the chat, or use the QR code below</a:t>
            </a:r>
          </a:p>
          <a:p>
            <a:pPr lvl="1"/>
            <a:r>
              <a:rPr lang="en-US" sz="1800" dirty="0"/>
              <a:t>Provide additional comments in the chat</a:t>
            </a:r>
          </a:p>
        </p:txBody>
      </p:sp>
      <p:sp>
        <p:nvSpPr>
          <p:cNvPr id="4" name="Footer Placeholder 3">
            <a:extLst>
              <a:ext uri="{FF2B5EF4-FFF2-40B4-BE49-F238E27FC236}">
                <a16:creationId xmlns:a16="http://schemas.microsoft.com/office/drawing/2014/main" id="{5621535A-BEEA-E2DE-B192-A44535AC99D9}"/>
              </a:ext>
            </a:extLst>
          </p:cNvPr>
          <p:cNvSpPr>
            <a:spLocks noGrp="1"/>
          </p:cNvSpPr>
          <p:nvPr>
            <p:ph type="ftr" sz="quarter" idx="3"/>
          </p:nvPr>
        </p:nvSpPr>
        <p:spPr>
          <a:xfrm>
            <a:off x="295845" y="6457014"/>
            <a:ext cx="4351704" cy="365125"/>
          </a:xfrm>
        </p:spPr>
        <p:txBody>
          <a:bodyPr/>
          <a:lstStyle/>
          <a:p>
            <a:r>
              <a:rPr lang="en-US" dirty="0"/>
              <a:t>©2025 Daikin Applied  </a:t>
            </a:r>
          </a:p>
        </p:txBody>
      </p:sp>
      <p:pic>
        <p:nvPicPr>
          <p:cNvPr id="3" name="Picture 2" descr="A qr code with a few black squares&#10;&#10;Description automatically generated">
            <a:extLst>
              <a:ext uri="{FF2B5EF4-FFF2-40B4-BE49-F238E27FC236}">
                <a16:creationId xmlns:a16="http://schemas.microsoft.com/office/drawing/2014/main" id="{12A916D6-C93F-3AAC-2FE2-41DEE9413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93" y="3357077"/>
            <a:ext cx="3099937" cy="3099937"/>
          </a:xfrm>
          <a:prstGeom prst="rect">
            <a:avLst/>
          </a:prstGeom>
        </p:spPr>
      </p:pic>
    </p:spTree>
    <p:extLst>
      <p:ext uri="{BB962C8B-B14F-4D97-AF65-F5344CB8AC3E}">
        <p14:creationId xmlns:p14="http://schemas.microsoft.com/office/powerpoint/2010/main" val="22142421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ASHRAE</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a:xfrm>
            <a:off x="295846" y="788400"/>
            <a:ext cx="11599317" cy="419132"/>
          </a:xfrm>
        </p:spPr>
        <p:txBody>
          <a:bodyPr/>
          <a:lstStyle/>
          <a:p>
            <a:r>
              <a:rPr lang="en-US" dirty="0"/>
              <a:t>ASHRAE and Building Decarbonization</a:t>
            </a:r>
          </a:p>
        </p:txBody>
      </p:sp>
      <p:sp>
        <p:nvSpPr>
          <p:cNvPr id="4" name="Content Placeholder 3">
            <a:extLst>
              <a:ext uri="{FF2B5EF4-FFF2-40B4-BE49-F238E27FC236}">
                <a16:creationId xmlns:a16="http://schemas.microsoft.com/office/drawing/2014/main" id="{D5A432FF-72B0-3D7F-EDE4-74353ABFEF0F}"/>
              </a:ext>
            </a:extLst>
          </p:cNvPr>
          <p:cNvSpPr>
            <a:spLocks noGrp="1"/>
          </p:cNvSpPr>
          <p:nvPr>
            <p:ph sz="quarter" idx="18"/>
          </p:nvPr>
        </p:nvSpPr>
        <p:spPr>
          <a:xfrm>
            <a:off x="295847" y="1161306"/>
            <a:ext cx="5514403" cy="4594372"/>
          </a:xfrm>
        </p:spPr>
        <p:txBody>
          <a:bodyPr/>
          <a:lstStyle/>
          <a:p>
            <a:r>
              <a:rPr lang="en-US" dirty="0"/>
              <a:t>Standards and Guidelines</a:t>
            </a:r>
          </a:p>
          <a:p>
            <a:pPr lvl="1"/>
            <a:r>
              <a:rPr lang="en-US" dirty="0"/>
              <a:t>ASHRAE Standard 90.1</a:t>
            </a:r>
          </a:p>
          <a:p>
            <a:pPr lvl="1"/>
            <a:r>
              <a:rPr lang="en-US" dirty="0"/>
              <a:t>ASHRAE Guideline 36</a:t>
            </a:r>
          </a:p>
          <a:p>
            <a:r>
              <a:rPr lang="en-US" dirty="0"/>
              <a:t>Center of Excellence for Building Decarbonization</a:t>
            </a:r>
          </a:p>
          <a:p>
            <a:r>
              <a:rPr lang="en-US" dirty="0"/>
              <a:t>Guides:</a:t>
            </a:r>
          </a:p>
          <a:p>
            <a:pPr lvl="1"/>
            <a:r>
              <a:rPr lang="en-US" b="1" dirty="0">
                <a:solidFill>
                  <a:schemeClr val="tx2"/>
                </a:solidFill>
              </a:rPr>
              <a:t>Decarbonizing Building Thermal Systems: A Guide for Applying Heat Pumps and Beyond</a:t>
            </a:r>
          </a:p>
          <a:p>
            <a:pPr lvl="1"/>
            <a:r>
              <a:rPr lang="en-US" dirty="0"/>
              <a:t>Grid-Interactive Buildings for Decarbonization</a:t>
            </a:r>
          </a:p>
          <a:p>
            <a:pPr lvl="1"/>
            <a:r>
              <a:rPr lang="en-US" dirty="0"/>
              <a:t>Building Performance Standards: A Technical Resource Guide</a:t>
            </a:r>
          </a:p>
          <a:p>
            <a:pPr lvl="1"/>
            <a:r>
              <a:rPr lang="en-US" dirty="0"/>
              <a:t>Decarbonizing Hospital Buildings</a:t>
            </a:r>
          </a:p>
          <a:p>
            <a:pPr lvl="1"/>
            <a:r>
              <a:rPr lang="en-US" dirty="0"/>
              <a:t>Building Decarbonization Retrofits for Commercial and Multifamily Buildings</a:t>
            </a:r>
          </a:p>
          <a:p>
            <a:r>
              <a:rPr lang="en-US" dirty="0"/>
              <a:t>ASHRAE Decarbonization Conference</a:t>
            </a:r>
          </a:p>
          <a:p>
            <a:pPr lvl="1"/>
            <a:r>
              <a:rPr lang="en-US" dirty="0"/>
              <a:t>October 22-24, in Chicago, Illinois</a:t>
            </a:r>
          </a:p>
          <a:p>
            <a:endParaRPr lang="en-US" dirty="0"/>
          </a:p>
          <a:p>
            <a:endParaRPr lang="en-US" dirty="0"/>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026" name="Picture 2" descr="Upcoming Decarbonization Guides from ASHRAE">
            <a:extLst>
              <a:ext uri="{FF2B5EF4-FFF2-40B4-BE49-F238E27FC236}">
                <a16:creationId xmlns:a16="http://schemas.microsoft.com/office/drawing/2014/main" id="{BC17E920-4D18-BFD8-1C7E-7A2C716593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0250" y="631978"/>
            <a:ext cx="3048000" cy="4064000"/>
          </a:xfrm>
          <a:prstGeom prst="rect">
            <a:avLst/>
          </a:prstGeom>
          <a:noFill/>
          <a:effectLst>
            <a:glow rad="101600">
              <a:schemeClr val="tx2">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C8CA08-8E8C-FC26-A33D-9126305CDC70}"/>
              </a:ext>
            </a:extLst>
          </p:cNvPr>
          <p:cNvPicPr>
            <a:picLocks noChangeAspect="1"/>
          </p:cNvPicPr>
          <p:nvPr/>
        </p:nvPicPr>
        <p:blipFill>
          <a:blip r:embed="rId4"/>
          <a:stretch>
            <a:fillRect/>
          </a:stretch>
        </p:blipFill>
        <p:spPr>
          <a:xfrm>
            <a:off x="8716299" y="2563189"/>
            <a:ext cx="3152976" cy="4042011"/>
          </a:xfrm>
          <a:prstGeom prst="rect">
            <a:avLst/>
          </a:prstGeom>
          <a:effectLst>
            <a:glow rad="101600">
              <a:schemeClr val="tx2">
                <a:alpha val="40000"/>
              </a:schemeClr>
            </a:glow>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2113E90-8E6A-3407-2C70-BB0ECBD6455D}"/>
              </a:ext>
            </a:extLst>
          </p:cNvPr>
          <p:cNvPicPr>
            <a:picLocks noChangeAspect="1"/>
          </p:cNvPicPr>
          <p:nvPr/>
        </p:nvPicPr>
        <p:blipFill>
          <a:blip r:embed="rId5"/>
          <a:stretch>
            <a:fillRect/>
          </a:stretch>
        </p:blipFill>
        <p:spPr>
          <a:xfrm>
            <a:off x="9188881" y="631978"/>
            <a:ext cx="2485651" cy="1719242"/>
          </a:xfrm>
          <a:prstGeom prst="rect">
            <a:avLst/>
          </a:prstGeom>
        </p:spPr>
      </p:pic>
    </p:spTree>
    <p:extLst>
      <p:ext uri="{BB962C8B-B14F-4D97-AF65-F5344CB8AC3E}">
        <p14:creationId xmlns:p14="http://schemas.microsoft.com/office/powerpoint/2010/main" val="216531432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Industry Guidance</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a:xfrm>
            <a:off x="295846" y="812954"/>
            <a:ext cx="6312123" cy="614655"/>
          </a:xfrm>
        </p:spPr>
        <p:txBody>
          <a:bodyPr/>
          <a:lstStyle/>
          <a:p>
            <a:r>
              <a:rPr lang="en-US" dirty="0">
                <a:solidFill>
                  <a:schemeClr val="tx2"/>
                </a:solidFill>
                <a:cs typeface="Helvetica" panose="020B0604020202020204" pitchFamily="34" charset="0"/>
              </a:rPr>
              <a:t>Decarbonizing Building Thermal Systems: A How-To Guide for Applying Heat Pumps and Beyond</a:t>
            </a:r>
          </a:p>
          <a:p>
            <a:endParaRPr lang="en-US" dirty="0"/>
          </a:p>
        </p:txBody>
      </p:sp>
      <p:graphicFrame>
        <p:nvGraphicFramePr>
          <p:cNvPr id="8" name="Table 8">
            <a:extLst>
              <a:ext uri="{FF2B5EF4-FFF2-40B4-BE49-F238E27FC236}">
                <a16:creationId xmlns:a16="http://schemas.microsoft.com/office/drawing/2014/main" id="{64A6C83A-428F-5559-9117-14A3B058AEED}"/>
              </a:ext>
            </a:extLst>
          </p:cNvPr>
          <p:cNvGraphicFramePr>
            <a:graphicFrameLocks noGrp="1"/>
          </p:cNvGraphicFramePr>
          <p:nvPr>
            <p:ph sz="quarter" idx="18"/>
            <p:extLst>
              <p:ext uri="{D42A27DB-BD31-4B8C-83A1-F6EECF244321}">
                <p14:modId xmlns:p14="http://schemas.microsoft.com/office/powerpoint/2010/main" val="3709269970"/>
              </p:ext>
            </p:extLst>
          </p:nvPr>
        </p:nvGraphicFramePr>
        <p:xfrm>
          <a:off x="295275" y="1554163"/>
          <a:ext cx="6153150" cy="4600997"/>
        </p:xfrm>
        <a:graphic>
          <a:graphicData uri="http://schemas.openxmlformats.org/drawingml/2006/table">
            <a:tbl>
              <a:tblPr firstRow="1" bandRow="1">
                <a:tableStyleId>{21E4AEA4-8DFA-4A89-87EB-49C32662AFE0}</a:tableStyleId>
              </a:tblPr>
              <a:tblGrid>
                <a:gridCol w="1495425">
                  <a:extLst>
                    <a:ext uri="{9D8B030D-6E8A-4147-A177-3AD203B41FA5}">
                      <a16:colId xmlns:a16="http://schemas.microsoft.com/office/drawing/2014/main" val="1479205197"/>
                    </a:ext>
                  </a:extLst>
                </a:gridCol>
                <a:gridCol w="4657725">
                  <a:extLst>
                    <a:ext uri="{9D8B030D-6E8A-4147-A177-3AD203B41FA5}">
                      <a16:colId xmlns:a16="http://schemas.microsoft.com/office/drawing/2014/main" val="457544907"/>
                    </a:ext>
                  </a:extLst>
                </a:gridCol>
              </a:tblGrid>
              <a:tr h="531812">
                <a:tc>
                  <a:txBody>
                    <a:bodyPr/>
                    <a:lstStyle/>
                    <a:p>
                      <a:r>
                        <a:rPr lang="en-US" dirty="0">
                          <a:solidFill>
                            <a:schemeClr val="tx1"/>
                          </a:solidFill>
                        </a:rPr>
                        <a:t>Chapter</a:t>
                      </a:r>
                    </a:p>
                  </a:txBody>
                  <a:tcPr/>
                </a:tc>
                <a:tc>
                  <a:txBody>
                    <a:bodyPr/>
                    <a:lstStyle/>
                    <a:p>
                      <a:r>
                        <a:rPr lang="en-US" dirty="0">
                          <a:solidFill>
                            <a:schemeClr val="tx1"/>
                          </a:solidFill>
                        </a:rPr>
                        <a:t>Title / Content</a:t>
                      </a:r>
                    </a:p>
                  </a:txBody>
                  <a:tcPr/>
                </a:tc>
                <a:extLst>
                  <a:ext uri="{0D108BD9-81ED-4DB2-BD59-A6C34878D82A}">
                    <a16:rowId xmlns:a16="http://schemas.microsoft.com/office/drawing/2014/main" val="1663485177"/>
                  </a:ext>
                </a:extLst>
              </a:tr>
              <a:tr h="460904">
                <a:tc>
                  <a:txBody>
                    <a:bodyPr/>
                    <a:lstStyle/>
                    <a:p>
                      <a:pPr algn="ctr"/>
                      <a:r>
                        <a:rPr lang="en-US" sz="2000" b="1" dirty="0"/>
                        <a:t>1</a:t>
                      </a:r>
                    </a:p>
                  </a:txBody>
                  <a:tcPr/>
                </a:tc>
                <a:tc>
                  <a:txBody>
                    <a:bodyPr/>
                    <a:lstStyle/>
                    <a:p>
                      <a:r>
                        <a:rPr lang="en-US" sz="2000" dirty="0"/>
                        <a:t>Introduction</a:t>
                      </a:r>
                    </a:p>
                  </a:txBody>
                  <a:tcPr/>
                </a:tc>
                <a:extLst>
                  <a:ext uri="{0D108BD9-81ED-4DB2-BD59-A6C34878D82A}">
                    <a16:rowId xmlns:a16="http://schemas.microsoft.com/office/drawing/2014/main" val="3671523920"/>
                  </a:ext>
                </a:extLst>
              </a:tr>
              <a:tr h="815446">
                <a:tc>
                  <a:txBody>
                    <a:bodyPr/>
                    <a:lstStyle/>
                    <a:p>
                      <a:pPr algn="ctr"/>
                      <a:r>
                        <a:rPr lang="en-US" sz="2000" b="1" dirty="0"/>
                        <a:t>2</a:t>
                      </a:r>
                    </a:p>
                  </a:txBody>
                  <a:tcPr/>
                </a:tc>
                <a:tc>
                  <a:txBody>
                    <a:bodyPr/>
                    <a:lstStyle/>
                    <a:p>
                      <a:r>
                        <a:rPr lang="en-US" sz="2000" dirty="0"/>
                        <a:t>Selecting the Right Heat Pump for your Project</a:t>
                      </a:r>
                    </a:p>
                  </a:txBody>
                  <a:tcPr/>
                </a:tc>
                <a:extLst>
                  <a:ext uri="{0D108BD9-81ED-4DB2-BD59-A6C34878D82A}">
                    <a16:rowId xmlns:a16="http://schemas.microsoft.com/office/drawing/2014/main" val="1004467202"/>
                  </a:ext>
                </a:extLst>
              </a:tr>
              <a:tr h="460904">
                <a:tc>
                  <a:txBody>
                    <a:bodyPr/>
                    <a:lstStyle/>
                    <a:p>
                      <a:pPr algn="ctr"/>
                      <a:r>
                        <a:rPr lang="en-US" sz="2000" b="1" dirty="0"/>
                        <a:t>3</a:t>
                      </a:r>
                    </a:p>
                  </a:txBody>
                  <a:tcPr/>
                </a:tc>
                <a:tc>
                  <a:txBody>
                    <a:bodyPr/>
                    <a:lstStyle/>
                    <a:p>
                      <a:r>
                        <a:rPr lang="en-US" sz="2000" dirty="0"/>
                        <a:t>Designing and Sizing Heat Pumps</a:t>
                      </a:r>
                    </a:p>
                  </a:txBody>
                  <a:tcPr/>
                </a:tc>
                <a:extLst>
                  <a:ext uri="{0D108BD9-81ED-4DB2-BD59-A6C34878D82A}">
                    <a16:rowId xmlns:a16="http://schemas.microsoft.com/office/drawing/2014/main" val="4203613430"/>
                  </a:ext>
                </a:extLst>
              </a:tr>
              <a:tr h="460904">
                <a:tc>
                  <a:txBody>
                    <a:bodyPr/>
                    <a:lstStyle/>
                    <a:p>
                      <a:pPr algn="ctr"/>
                      <a:r>
                        <a:rPr lang="en-US" sz="2000" b="1" dirty="0"/>
                        <a:t>4</a:t>
                      </a:r>
                    </a:p>
                  </a:txBody>
                  <a:tcPr/>
                </a:tc>
                <a:tc>
                  <a:txBody>
                    <a:bodyPr/>
                    <a:lstStyle/>
                    <a:p>
                      <a:r>
                        <a:rPr lang="en-US" sz="2000" dirty="0"/>
                        <a:t>Retrofit Applications</a:t>
                      </a:r>
                    </a:p>
                  </a:txBody>
                  <a:tcPr/>
                </a:tc>
                <a:extLst>
                  <a:ext uri="{0D108BD9-81ED-4DB2-BD59-A6C34878D82A}">
                    <a16:rowId xmlns:a16="http://schemas.microsoft.com/office/drawing/2014/main" val="1396978325"/>
                  </a:ext>
                </a:extLst>
              </a:tr>
              <a:tr h="1169987">
                <a:tc>
                  <a:txBody>
                    <a:bodyPr/>
                    <a:lstStyle/>
                    <a:p>
                      <a:pPr algn="ctr"/>
                      <a:r>
                        <a:rPr lang="en-US" sz="2000" b="1" dirty="0"/>
                        <a:t>5</a:t>
                      </a:r>
                    </a:p>
                  </a:txBody>
                  <a:tcPr/>
                </a:tc>
                <a:tc>
                  <a:txBody>
                    <a:bodyPr/>
                    <a:lstStyle/>
                    <a:p>
                      <a:r>
                        <a:rPr lang="en-US" sz="2000" dirty="0"/>
                        <a:t>Ensuring Success, Reliability, and Longevity: Best Practices in Heat Pump System Installation</a:t>
                      </a:r>
                    </a:p>
                  </a:txBody>
                  <a:tcPr/>
                </a:tc>
                <a:extLst>
                  <a:ext uri="{0D108BD9-81ED-4DB2-BD59-A6C34878D82A}">
                    <a16:rowId xmlns:a16="http://schemas.microsoft.com/office/drawing/2014/main" val="2952177219"/>
                  </a:ext>
                </a:extLst>
              </a:tr>
              <a:tr h="460904">
                <a:tc>
                  <a:txBody>
                    <a:bodyPr/>
                    <a:lstStyle/>
                    <a:p>
                      <a:pPr algn="ctr"/>
                      <a:r>
                        <a:rPr lang="en-US" sz="2000" b="1" dirty="0"/>
                        <a:t>Appendix</a:t>
                      </a:r>
                    </a:p>
                  </a:txBody>
                  <a:tcPr/>
                </a:tc>
                <a:tc>
                  <a:txBody>
                    <a:bodyPr/>
                    <a:lstStyle/>
                    <a:p>
                      <a:r>
                        <a:rPr lang="en-US" sz="2000" dirty="0"/>
                        <a:t>Heat Pump Basics</a:t>
                      </a:r>
                    </a:p>
                    <a:p>
                      <a:r>
                        <a:rPr lang="en-US" sz="2000" dirty="0"/>
                        <a:t>Building Internal Load Reduction</a:t>
                      </a:r>
                    </a:p>
                  </a:txBody>
                  <a:tcPr/>
                </a:tc>
                <a:extLst>
                  <a:ext uri="{0D108BD9-81ED-4DB2-BD59-A6C34878D82A}">
                    <a16:rowId xmlns:a16="http://schemas.microsoft.com/office/drawing/2014/main" val="3048965131"/>
                  </a:ext>
                </a:extLst>
              </a:tr>
            </a:tbl>
          </a:graphicData>
        </a:graphic>
      </p:graphicFrame>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3"/>
          <a:stretch>
            <a:fillRect/>
          </a:stretch>
        </p:blipFill>
        <p:spPr>
          <a:xfrm>
            <a:off x="7645601" y="754020"/>
            <a:ext cx="3169443" cy="928046"/>
          </a:xfrm>
          <a:prstGeom prst="rect">
            <a:avLst/>
          </a:prstGeom>
        </p:spPr>
      </p:pic>
      <p:pic>
        <p:nvPicPr>
          <p:cNvPr id="5" name="Picture 4">
            <a:hlinkClick r:id="rId4"/>
            <a:extLst>
              <a:ext uri="{FF2B5EF4-FFF2-40B4-BE49-F238E27FC236}">
                <a16:creationId xmlns:a16="http://schemas.microsoft.com/office/drawing/2014/main" id="{F2B2468E-F6C4-8B0F-5690-5B7ED05A66A1}"/>
              </a:ext>
            </a:extLst>
          </p:cNvPr>
          <p:cNvPicPr>
            <a:picLocks noChangeAspect="1"/>
          </p:cNvPicPr>
          <p:nvPr/>
        </p:nvPicPr>
        <p:blipFill>
          <a:blip r:embed="rId5"/>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EAC0135E-B50D-EA77-45C2-42BBA3E69DF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14163701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1</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Do you expect to be involved in a heat pump system design and/or installation?</a:t>
            </a:r>
          </a:p>
          <a:p>
            <a:pPr lvl="1"/>
            <a:r>
              <a:rPr lang="en-US" dirty="0"/>
              <a:t>Presently involved in one or more projects</a:t>
            </a:r>
          </a:p>
          <a:p>
            <a:pPr lvl="1"/>
            <a:r>
              <a:rPr lang="en-US" dirty="0"/>
              <a:t>In the next 6-12 months</a:t>
            </a:r>
          </a:p>
          <a:p>
            <a:pPr lvl="1"/>
            <a:r>
              <a:rPr lang="en-US" dirty="0"/>
              <a:t>In the next 1-2 years</a:t>
            </a:r>
          </a:p>
          <a:p>
            <a:pPr lvl="1"/>
            <a:r>
              <a:rPr lang="en-US" dirty="0"/>
              <a:t>In the next 3-5 years</a:t>
            </a:r>
          </a:p>
          <a:p>
            <a:pPr lvl="1"/>
            <a:r>
              <a:rPr lang="en-US" dirty="0"/>
              <a:t>Not sure</a:t>
            </a:r>
          </a:p>
          <a:p>
            <a:pPr lvl="1"/>
            <a:endParaRPr lang="en-US" dirty="0"/>
          </a:p>
        </p:txBody>
      </p:sp>
      <p:sp>
        <p:nvSpPr>
          <p:cNvPr id="2" name="Content Placeholder 1">
            <a:extLst>
              <a:ext uri="{FF2B5EF4-FFF2-40B4-BE49-F238E27FC236}">
                <a16:creationId xmlns:a16="http://schemas.microsoft.com/office/drawing/2014/main" id="{73BD3EC1-ABB4-E355-8408-7DED1C37BA0A}"/>
              </a:ext>
            </a:extLst>
          </p:cNvPr>
          <p:cNvSpPr>
            <a:spLocks noGrp="1"/>
          </p:cNvSpPr>
          <p:nvPr>
            <p:ph sz="quarter" idx="18"/>
          </p:nvPr>
        </p:nvSpPr>
        <p:spPr>
          <a:xfrm>
            <a:off x="6325419" y="1012142"/>
            <a:ext cx="5428887" cy="516239"/>
          </a:xfrm>
        </p:spPr>
        <p:txBody>
          <a:bodyPr/>
          <a:lstStyle/>
          <a:p>
            <a:r>
              <a:rPr lang="en-US" dirty="0"/>
              <a:t>Part 1 Recording Available</a:t>
            </a:r>
          </a:p>
        </p:txBody>
      </p:sp>
      <p:sp>
        <p:nvSpPr>
          <p:cNvPr id="12" name="Content Placeholder 11">
            <a:extLst>
              <a:ext uri="{FF2B5EF4-FFF2-40B4-BE49-F238E27FC236}">
                <a16:creationId xmlns:a16="http://schemas.microsoft.com/office/drawing/2014/main" id="{41DBA6A2-840E-3C01-269B-DFC7520B6142}"/>
              </a:ext>
            </a:extLst>
          </p:cNvPr>
          <p:cNvSpPr>
            <a:spLocks noGrp="1"/>
          </p:cNvSpPr>
          <p:nvPr>
            <p:ph sz="quarter" idx="19"/>
          </p:nvPr>
        </p:nvSpPr>
        <p:spPr>
          <a:xfrm>
            <a:off x="6325419" y="1541376"/>
            <a:ext cx="2884564" cy="4038809"/>
          </a:xfrm>
        </p:spPr>
        <p:txBody>
          <a:bodyPr/>
          <a:lstStyle/>
          <a:p>
            <a:r>
              <a:rPr lang="en-US" sz="1600" b="0" i="0" dirty="0">
                <a:solidFill>
                  <a:srgbClr val="212529"/>
                </a:solidFill>
                <a:effectLst/>
              </a:rPr>
              <a:t>Missed the first of our three-part Decarbonization webcast series? </a:t>
            </a:r>
          </a:p>
          <a:p>
            <a:r>
              <a:rPr lang="en-US" sz="1600" b="0" i="0" u="sng" dirty="0">
                <a:solidFill>
                  <a:srgbClr val="2494D1"/>
                </a:solidFill>
                <a:effectLst/>
                <a:hlinkClick r:id="rId3"/>
              </a:rPr>
              <a:t>Check out the recording</a:t>
            </a:r>
            <a:r>
              <a:rPr lang="en-US" sz="1600" b="0" i="0" dirty="0">
                <a:solidFill>
                  <a:srgbClr val="212529"/>
                </a:solidFill>
                <a:effectLst/>
              </a:rPr>
              <a:t> and get up to speed as we dive into the essential concepts of decarbonization with a focus on electrification and heat pump systems. </a:t>
            </a:r>
          </a:p>
          <a:p>
            <a:pPr marL="285750" indent="-285750">
              <a:buFont typeface="Arial" panose="020B0604020202020204" pitchFamily="34" charset="0"/>
              <a:buChar char="•"/>
            </a:pPr>
            <a:r>
              <a:rPr lang="en-US" sz="1600" dirty="0">
                <a:solidFill>
                  <a:srgbClr val="212529"/>
                </a:solidFill>
              </a:rPr>
              <a:t>Industry update</a:t>
            </a:r>
          </a:p>
          <a:p>
            <a:pPr marL="285750" indent="-285750">
              <a:buFont typeface="Arial" panose="020B0604020202020204" pitchFamily="34" charset="0"/>
              <a:buChar char="•"/>
            </a:pPr>
            <a:r>
              <a:rPr lang="en-US" sz="1600" dirty="0">
                <a:solidFill>
                  <a:srgbClr val="212529"/>
                </a:solidFill>
              </a:rPr>
              <a:t>Review of concepts</a:t>
            </a:r>
          </a:p>
          <a:p>
            <a:pPr marL="285750" indent="-285750">
              <a:buFont typeface="Arial" panose="020B0604020202020204" pitchFamily="34" charset="0"/>
              <a:buChar char="•"/>
            </a:pPr>
            <a:r>
              <a:rPr lang="en-US" sz="1600" dirty="0">
                <a:solidFill>
                  <a:srgbClr val="212529"/>
                </a:solidFill>
              </a:rPr>
              <a:t>Systems &amp; solutions</a:t>
            </a:r>
            <a:endParaRPr lang="en-US" sz="1600" dirty="0"/>
          </a:p>
        </p:txBody>
      </p:sp>
      <p:sp>
        <p:nvSpPr>
          <p:cNvPr id="11" name="Footer Placeholder 3">
            <a:extLst>
              <a:ext uri="{FF2B5EF4-FFF2-40B4-BE49-F238E27FC236}">
                <a16:creationId xmlns:a16="http://schemas.microsoft.com/office/drawing/2014/main" id="{FD7A7C06-310B-FDF2-2BFB-8C90005FC94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3" name="Picture 2">
            <a:extLst>
              <a:ext uri="{FF2B5EF4-FFF2-40B4-BE49-F238E27FC236}">
                <a16:creationId xmlns:a16="http://schemas.microsoft.com/office/drawing/2014/main" id="{F2496B2C-1282-275A-0977-691FB98E920F}"/>
              </a:ext>
            </a:extLst>
          </p:cNvPr>
          <p:cNvPicPr>
            <a:picLocks noChangeAspect="1"/>
          </p:cNvPicPr>
          <p:nvPr/>
        </p:nvPicPr>
        <p:blipFill>
          <a:blip r:embed="rId4"/>
          <a:stretch>
            <a:fillRect/>
          </a:stretch>
        </p:blipFill>
        <p:spPr>
          <a:xfrm>
            <a:off x="9209983" y="1410251"/>
            <a:ext cx="2686172" cy="4316781"/>
          </a:xfrm>
          <a:prstGeom prst="rect">
            <a:avLst/>
          </a:prstGeom>
        </p:spPr>
      </p:pic>
    </p:spTree>
    <p:extLst>
      <p:ext uri="{BB962C8B-B14F-4D97-AF65-F5344CB8AC3E}">
        <p14:creationId xmlns:p14="http://schemas.microsoft.com/office/powerpoint/2010/main" val="96382372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Approach to heat pump systems</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©2025 Daikin Applied  </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4074347467"/>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90640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884652"/>
            <a:ext cx="11599317" cy="419132"/>
          </a:xfrm>
        </p:spPr>
        <p:txBody>
          <a:bodyPr/>
          <a:lstStyle/>
          <a:p>
            <a:pPr marL="457200"/>
            <a:r>
              <a:rPr lang="en-US" dirty="0"/>
              <a:t>Reduce Building Loads</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7" y="1430813"/>
            <a:ext cx="4428553" cy="4594372"/>
          </a:xfrm>
        </p:spPr>
        <p:txBody>
          <a:bodyPr/>
          <a:lstStyle/>
          <a:p>
            <a:pPr marL="342900" indent="-342900">
              <a:buFont typeface="Arial" panose="020B0604020202020204" pitchFamily="34" charset="0"/>
              <a:buChar char="•"/>
            </a:pPr>
            <a:r>
              <a:rPr lang="en-US" dirty="0"/>
              <a:t>Improve the envelope</a:t>
            </a:r>
          </a:p>
          <a:p>
            <a:pPr marL="342900" indent="-342900">
              <a:buFont typeface="Arial" panose="020B0604020202020204" pitchFamily="34" charset="0"/>
              <a:buChar char="•"/>
            </a:pPr>
            <a:r>
              <a:rPr lang="en-US" dirty="0"/>
              <a:t>Reduce internal loads</a:t>
            </a:r>
          </a:p>
          <a:p>
            <a:pPr marL="685806" lvl="1">
              <a:buFont typeface="Arial" panose="020B0604020202020204" pitchFamily="34" charset="0"/>
              <a:buChar char="•"/>
            </a:pPr>
            <a:r>
              <a:rPr lang="en-US" dirty="0"/>
              <a:t>Lighting</a:t>
            </a:r>
          </a:p>
          <a:p>
            <a:pPr marL="685806" lvl="1">
              <a:buFont typeface="Arial" panose="020B0604020202020204" pitchFamily="34" charset="0"/>
              <a:buChar char="•"/>
            </a:pPr>
            <a:r>
              <a:rPr lang="en-US" dirty="0"/>
              <a:t>Plug</a:t>
            </a:r>
          </a:p>
          <a:p>
            <a:pPr marL="685806" lvl="1">
              <a:buFont typeface="Arial" panose="020B0604020202020204" pitchFamily="34" charset="0"/>
              <a:buChar char="•"/>
            </a:pPr>
            <a:r>
              <a:rPr lang="en-US" dirty="0"/>
              <a:t>Process</a:t>
            </a:r>
          </a:p>
          <a:p>
            <a:pPr marL="342900" indent="-342900">
              <a:buFont typeface="Arial" panose="020B0604020202020204" pitchFamily="34" charset="0"/>
              <a:buChar char="•"/>
            </a:pPr>
            <a:r>
              <a:rPr lang="en-US" dirty="0"/>
              <a:t>Reduce ventilation heating and cooling loads</a:t>
            </a:r>
          </a:p>
          <a:p>
            <a:pPr marL="342900" indent="-342900">
              <a:buFont typeface="Arial" panose="020B0604020202020204" pitchFamily="34" charset="0"/>
              <a:buChar char="•"/>
            </a:pPr>
            <a:r>
              <a:rPr lang="en-US" dirty="0"/>
              <a:t>Recover heat from simultaneous heating and cooling loads</a:t>
            </a:r>
          </a:p>
          <a:p>
            <a:pPr marL="342900" indent="-342900">
              <a:buFont typeface="Arial" panose="020B0604020202020204" pitchFamily="34" charset="0"/>
              <a:buChar char="•"/>
            </a:pPr>
            <a:r>
              <a:rPr lang="en-US" dirty="0"/>
              <a:t>Investigate reduced nighttime setbacks</a:t>
            </a:r>
          </a:p>
          <a:p>
            <a:pPr marL="685806" lvl="1">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2AD1DE32-2FEA-F340-E3C5-CD9CF01ED508}"/>
              </a:ext>
            </a:extLst>
          </p:cNvPr>
          <p:cNvPicPr>
            <a:picLocks noChangeAspect="1"/>
          </p:cNvPicPr>
          <p:nvPr/>
        </p:nvPicPr>
        <p:blipFill>
          <a:blip r:embed="rId2"/>
          <a:stretch>
            <a:fillRect/>
          </a:stretch>
        </p:blipFill>
        <p:spPr>
          <a:xfrm>
            <a:off x="4557208" y="722727"/>
            <a:ext cx="6933688" cy="5194083"/>
          </a:xfrm>
          <a:prstGeom prst="rect">
            <a:avLst/>
          </a:prstGeom>
        </p:spPr>
      </p:pic>
      <p:sp>
        <p:nvSpPr>
          <p:cNvPr id="16" name="Oval 15">
            <a:extLst>
              <a:ext uri="{FF2B5EF4-FFF2-40B4-BE49-F238E27FC236}">
                <a16:creationId xmlns:a16="http://schemas.microsoft.com/office/drawing/2014/main" id="{14306707-9231-1285-B7ED-63D4D59B4EF6}"/>
              </a:ext>
            </a:extLst>
          </p:cNvPr>
          <p:cNvSpPr/>
          <p:nvPr/>
        </p:nvSpPr>
        <p:spPr>
          <a:xfrm>
            <a:off x="8246090" y="489357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7" name="Oval 16">
            <a:extLst>
              <a:ext uri="{FF2B5EF4-FFF2-40B4-BE49-F238E27FC236}">
                <a16:creationId xmlns:a16="http://schemas.microsoft.com/office/drawing/2014/main" id="{9DCD9149-4C7D-9026-7B91-10FC6A4B04CD}"/>
              </a:ext>
            </a:extLst>
          </p:cNvPr>
          <p:cNvSpPr/>
          <p:nvPr/>
        </p:nvSpPr>
        <p:spPr>
          <a:xfrm>
            <a:off x="5300315" y="224490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8" name="Oval 17">
            <a:extLst>
              <a:ext uri="{FF2B5EF4-FFF2-40B4-BE49-F238E27FC236}">
                <a16:creationId xmlns:a16="http://schemas.microsoft.com/office/drawing/2014/main" id="{B02F51D0-BF08-FB48-FD7A-92B045EFCA0D}"/>
              </a:ext>
            </a:extLst>
          </p:cNvPr>
          <p:cNvSpPr/>
          <p:nvPr/>
        </p:nvSpPr>
        <p:spPr>
          <a:xfrm>
            <a:off x="9692966" y="331976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9" name="Oval 18">
            <a:extLst>
              <a:ext uri="{FF2B5EF4-FFF2-40B4-BE49-F238E27FC236}">
                <a16:creationId xmlns:a16="http://schemas.microsoft.com/office/drawing/2014/main" id="{E26CB103-0E39-A4CE-33C5-C12728EDD25D}"/>
              </a:ext>
            </a:extLst>
          </p:cNvPr>
          <p:cNvSpPr/>
          <p:nvPr/>
        </p:nvSpPr>
        <p:spPr>
          <a:xfrm>
            <a:off x="9559412" y="215760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20" name="Rectangle 19">
            <a:extLst>
              <a:ext uri="{FF2B5EF4-FFF2-40B4-BE49-F238E27FC236}">
                <a16:creationId xmlns:a16="http://schemas.microsoft.com/office/drawing/2014/main" id="{D2062CA1-82D0-B433-3360-7DBCA30CB3AF}"/>
              </a:ext>
            </a:extLst>
          </p:cNvPr>
          <p:cNvSpPr/>
          <p:nvPr/>
        </p:nvSpPr>
        <p:spPr>
          <a:xfrm>
            <a:off x="10830291" y="722727"/>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5" name="Rectangle: Rounded Corners 4">
            <a:extLst>
              <a:ext uri="{FF2B5EF4-FFF2-40B4-BE49-F238E27FC236}">
                <a16:creationId xmlns:a16="http://schemas.microsoft.com/office/drawing/2014/main" id="{78DE8A30-0190-BCF5-5705-AB8EA614B43D}"/>
              </a:ext>
            </a:extLst>
          </p:cNvPr>
          <p:cNvSpPr/>
          <p:nvPr/>
        </p:nvSpPr>
        <p:spPr>
          <a:xfrm>
            <a:off x="322725" y="6058300"/>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Reduce Heating and Cooling System Capacity</a:t>
            </a:r>
          </a:p>
        </p:txBody>
      </p:sp>
      <p:sp>
        <p:nvSpPr>
          <p:cNvPr id="6" name="Oval 5">
            <a:extLst>
              <a:ext uri="{FF2B5EF4-FFF2-40B4-BE49-F238E27FC236}">
                <a16:creationId xmlns:a16="http://schemas.microsoft.com/office/drawing/2014/main" id="{B9416A83-537A-7241-5608-5135972E7542}"/>
              </a:ext>
            </a:extLst>
          </p:cNvPr>
          <p:cNvSpPr/>
          <p:nvPr/>
        </p:nvSpPr>
        <p:spPr>
          <a:xfrm>
            <a:off x="254537" y="869414"/>
            <a:ext cx="446567" cy="419132"/>
          </a:xfrm>
          <a:prstGeom prst="ellipse">
            <a:avLst/>
          </a:prstGeom>
          <a:effectLst>
            <a:glow rad="63500">
              <a:schemeClr val="accent6">
                <a:satMod val="175000"/>
                <a:alpha val="40000"/>
              </a:schemeClr>
            </a:glow>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dirty="0"/>
              <a:t>1</a:t>
            </a:r>
          </a:p>
        </p:txBody>
      </p:sp>
    </p:spTree>
    <p:extLst>
      <p:ext uri="{BB962C8B-B14F-4D97-AF65-F5344CB8AC3E}">
        <p14:creationId xmlns:p14="http://schemas.microsoft.com/office/powerpoint/2010/main" val="356942220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5" y="0"/>
            <a:ext cx="11388155" cy="499872"/>
          </a:xfrm>
        </p:spPr>
        <p:txBody>
          <a:bodyPr/>
          <a:lstStyle/>
          <a:p>
            <a:r>
              <a:rPr lang="en-US" dirty="0"/>
              <a:t>Approach</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275" y="1012825"/>
            <a:ext cx="5427662" cy="890588"/>
          </a:xfrm>
        </p:spPr>
        <p:txBody>
          <a:bodyPr/>
          <a:lstStyle/>
          <a:p>
            <a:pPr marL="457200"/>
            <a:r>
              <a:rPr lang="en-US" dirty="0"/>
              <a:t>Use One System for Heating and Cooling</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7"/>
          </p:nvPr>
        </p:nvSpPr>
        <p:spPr>
          <a:xfrm>
            <a:off x="295275" y="1666955"/>
            <a:ext cx="5111750" cy="3913107"/>
          </a:xfrm>
        </p:spPr>
        <p:txBody>
          <a:bodyPr/>
          <a:lstStyle/>
          <a:p>
            <a:pPr marL="342900" indent="-342900">
              <a:buFont typeface="Arial" panose="020B0604020202020204" pitchFamily="34" charset="0"/>
              <a:buChar char="•"/>
            </a:pPr>
            <a:r>
              <a:rPr lang="en-US" dirty="0"/>
              <a:t>One heat pump or plant</a:t>
            </a:r>
          </a:p>
          <a:p>
            <a:pPr marL="342900" indent="-342900">
              <a:buFont typeface="Arial" panose="020B0604020202020204" pitchFamily="34" charset="0"/>
              <a:buChar char="•"/>
            </a:pPr>
            <a:r>
              <a:rPr lang="en-US" dirty="0"/>
              <a:t>Instead of boiler and chiller</a:t>
            </a:r>
          </a:p>
          <a:p>
            <a:pPr marL="342900" indent="-342900">
              <a:buFont typeface="Arial" panose="020B0604020202020204" pitchFamily="34" charset="0"/>
              <a:buChar char="•"/>
            </a:pPr>
            <a:r>
              <a:rPr lang="en-US" dirty="0"/>
              <a:t>Reduced space requirements</a:t>
            </a:r>
          </a:p>
          <a:p>
            <a:pPr marL="342900" indent="-342900">
              <a:buFont typeface="Arial" panose="020B0604020202020204" pitchFamily="34" charset="0"/>
              <a:buChar char="•"/>
            </a:pPr>
            <a:r>
              <a:rPr lang="en-US" dirty="0"/>
              <a:t>Reduced electrical capacity</a:t>
            </a:r>
          </a:p>
          <a:p>
            <a:pPr marL="342900" indent="-342900">
              <a:buFont typeface="Arial" panose="020B0604020202020204" pitchFamily="34" charset="0"/>
              <a:buChar char="•"/>
            </a:pPr>
            <a:r>
              <a:rPr lang="en-US" dirty="0"/>
              <a:t>If supplemental heating is required, re-apply existing system</a:t>
            </a:r>
          </a:p>
        </p:txBody>
      </p:sp>
      <p:sp>
        <p:nvSpPr>
          <p:cNvPr id="11" name="Content Placeholder 10">
            <a:extLst>
              <a:ext uri="{FF2B5EF4-FFF2-40B4-BE49-F238E27FC236}">
                <a16:creationId xmlns:a16="http://schemas.microsoft.com/office/drawing/2014/main" id="{C6B1F1EB-8105-C7DA-AEAF-B647A2AB0602}"/>
              </a:ext>
            </a:extLst>
          </p:cNvPr>
          <p:cNvSpPr>
            <a:spLocks noGrp="1"/>
          </p:cNvSpPr>
          <p:nvPr>
            <p:ph sz="quarter" idx="18"/>
          </p:nvPr>
        </p:nvSpPr>
        <p:spPr>
          <a:xfrm>
            <a:off x="6325419" y="1012142"/>
            <a:ext cx="5428887" cy="516239"/>
          </a:xfrm>
        </p:spPr>
        <p:txBody>
          <a:bodyPr/>
          <a:lstStyle/>
          <a:p>
            <a:pPr marL="457200"/>
            <a:r>
              <a:rPr lang="en-US" dirty="0"/>
              <a:t>Select Equipment and Design Systems to Mitigate Short Cycling</a:t>
            </a:r>
          </a:p>
        </p:txBody>
      </p:sp>
      <p:sp>
        <p:nvSpPr>
          <p:cNvPr id="25" name="Content Placeholder 24">
            <a:extLst>
              <a:ext uri="{FF2B5EF4-FFF2-40B4-BE49-F238E27FC236}">
                <a16:creationId xmlns:a16="http://schemas.microsoft.com/office/drawing/2014/main" id="{39A18EFB-7A99-066B-42B4-00641870E5EE}"/>
              </a:ext>
            </a:extLst>
          </p:cNvPr>
          <p:cNvSpPr>
            <a:spLocks noGrp="1"/>
          </p:cNvSpPr>
          <p:nvPr>
            <p:ph sz="quarter" idx="19"/>
          </p:nvPr>
        </p:nvSpPr>
        <p:spPr>
          <a:xfrm>
            <a:off x="6325419" y="1666875"/>
            <a:ext cx="5428887" cy="3913310"/>
          </a:xfrm>
        </p:spPr>
        <p:txBody>
          <a:bodyPr/>
          <a:lstStyle/>
          <a:p>
            <a:pPr marL="342900" indent="-342900">
              <a:buFont typeface="Arial" panose="020B0604020202020204" pitchFamily="34" charset="0"/>
              <a:buChar char="•"/>
            </a:pPr>
            <a:r>
              <a:rPr lang="en-US" dirty="0"/>
              <a:t>With the heat pump (plant) providing both heating and cooling, it operates at least twice as many hours</a:t>
            </a:r>
          </a:p>
          <a:p>
            <a:pPr marL="342900" indent="-342900">
              <a:buFont typeface="Arial" panose="020B0604020202020204" pitchFamily="34" charset="0"/>
              <a:buChar char="•"/>
            </a:pPr>
            <a:r>
              <a:rPr lang="en-US" dirty="0"/>
              <a:t>More important to limit cycling on and off frequently</a:t>
            </a:r>
          </a:p>
          <a:p>
            <a:pPr marL="342900" indent="-342900">
              <a:buFont typeface="Arial" panose="020B0604020202020204" pitchFamily="34" charset="0"/>
              <a:buChar char="•"/>
            </a:pPr>
            <a:r>
              <a:rPr lang="en-US" dirty="0"/>
              <a:t>How?</a:t>
            </a:r>
          </a:p>
          <a:p>
            <a:pPr marL="575728" lvl="1" indent="-342900"/>
            <a:r>
              <a:rPr lang="en-US" dirty="0"/>
              <a:t>Variable speed</a:t>
            </a:r>
          </a:p>
          <a:p>
            <a:pPr marL="575728" lvl="1" indent="-342900"/>
            <a:r>
              <a:rPr lang="en-US" dirty="0"/>
              <a:t>Staging</a:t>
            </a:r>
          </a:p>
          <a:p>
            <a:pPr marL="575728" lvl="1" indent="-342900"/>
            <a:r>
              <a:rPr lang="en-US" dirty="0"/>
              <a:t>Supplemental heat</a:t>
            </a:r>
          </a:p>
          <a:p>
            <a:pPr marL="575728" lvl="1" indent="-342900"/>
            <a:r>
              <a:rPr lang="en-US" dirty="0"/>
              <a:t>Energy storage</a:t>
            </a: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t>©2025 Daikin Applied  </a:t>
            </a:r>
          </a:p>
        </p:txBody>
      </p:sp>
      <p:sp>
        <p:nvSpPr>
          <p:cNvPr id="7" name="Oval 6">
            <a:extLst>
              <a:ext uri="{FF2B5EF4-FFF2-40B4-BE49-F238E27FC236}">
                <a16:creationId xmlns:a16="http://schemas.microsoft.com/office/drawing/2014/main" id="{2C21AE49-96B6-EACD-3880-DD86247A9CD0}"/>
              </a:ext>
            </a:extLst>
          </p:cNvPr>
          <p:cNvSpPr/>
          <p:nvPr/>
        </p:nvSpPr>
        <p:spPr>
          <a:xfrm>
            <a:off x="295845" y="951454"/>
            <a:ext cx="446567" cy="419132"/>
          </a:xfrm>
          <a:prstGeom prst="ellipse">
            <a:avLst/>
          </a:prstGeom>
          <a:effectLst>
            <a:glow rad="63500">
              <a:schemeClr val="accent6">
                <a:satMod val="175000"/>
                <a:alpha val="40000"/>
              </a:schemeClr>
            </a:glow>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a:t>2</a:t>
            </a:r>
          </a:p>
        </p:txBody>
      </p:sp>
      <p:sp>
        <p:nvSpPr>
          <p:cNvPr id="8" name="Oval 7">
            <a:extLst>
              <a:ext uri="{FF2B5EF4-FFF2-40B4-BE49-F238E27FC236}">
                <a16:creationId xmlns:a16="http://schemas.microsoft.com/office/drawing/2014/main" id="{05F04EAD-1D30-4C3B-7AE7-FD733CB94E23}"/>
              </a:ext>
            </a:extLst>
          </p:cNvPr>
          <p:cNvSpPr/>
          <p:nvPr/>
        </p:nvSpPr>
        <p:spPr>
          <a:xfrm>
            <a:off x="6325419" y="951454"/>
            <a:ext cx="446567" cy="419132"/>
          </a:xfrm>
          <a:prstGeom prst="ellipse">
            <a:avLst/>
          </a:prstGeom>
          <a:effectLst>
            <a:glow rad="63500">
              <a:schemeClr val="accent6">
                <a:satMod val="175000"/>
                <a:alpha val="40000"/>
              </a:schemeClr>
            </a:glow>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a:t>3</a:t>
            </a:r>
          </a:p>
        </p:txBody>
      </p:sp>
      <p:graphicFrame>
        <p:nvGraphicFramePr>
          <p:cNvPr id="5" name="Diagram 4">
            <a:extLst>
              <a:ext uri="{FF2B5EF4-FFF2-40B4-BE49-F238E27FC236}">
                <a16:creationId xmlns:a16="http://schemas.microsoft.com/office/drawing/2014/main" id="{84A08E75-ADD5-7ECA-2F18-221241B24F56}"/>
              </a:ext>
            </a:extLst>
          </p:cNvPr>
          <p:cNvGraphicFramePr/>
          <p:nvPr>
            <p:extLst>
              <p:ext uri="{D42A27DB-BD31-4B8C-83A1-F6EECF244321}">
                <p14:modId xmlns:p14="http://schemas.microsoft.com/office/powerpoint/2010/main" val="3283632759"/>
              </p:ext>
            </p:extLst>
          </p:nvPr>
        </p:nvGraphicFramePr>
        <p:xfrm>
          <a:off x="1109512" y="3888213"/>
          <a:ext cx="3483276" cy="2345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47187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5" y="0"/>
            <a:ext cx="11388155" cy="499872"/>
          </a:xfrm>
        </p:spPr>
        <p:txBody>
          <a:bodyPr/>
          <a:lstStyle/>
          <a:p>
            <a:r>
              <a:rPr lang="en-US" dirty="0"/>
              <a:t>Approach</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275" y="1012825"/>
            <a:ext cx="5427662" cy="890588"/>
          </a:xfrm>
        </p:spPr>
        <p:txBody>
          <a:bodyPr/>
          <a:lstStyle/>
          <a:p>
            <a:pPr marL="457200"/>
            <a:r>
              <a:rPr lang="en-US" dirty="0"/>
              <a:t>Minimize Electric Resistance Backup</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7"/>
          </p:nvPr>
        </p:nvSpPr>
        <p:spPr>
          <a:xfrm>
            <a:off x="295275" y="1666955"/>
            <a:ext cx="5111750" cy="3913107"/>
          </a:xfrm>
        </p:spPr>
        <p:txBody>
          <a:bodyPr/>
          <a:lstStyle/>
          <a:p>
            <a:pPr marL="342900" indent="-342900">
              <a:buFont typeface="Arial" panose="020B0604020202020204" pitchFamily="34" charset="0"/>
              <a:buChar char="•"/>
            </a:pPr>
            <a:r>
              <a:rPr lang="en-US" dirty="0"/>
              <a:t>Low-ambient performance</a:t>
            </a:r>
          </a:p>
          <a:p>
            <a:pPr marL="342900" indent="-342900">
              <a:buFont typeface="Arial" panose="020B0604020202020204" pitchFamily="34" charset="0"/>
              <a:buChar char="•"/>
            </a:pPr>
            <a:r>
              <a:rPr lang="en-US" dirty="0"/>
              <a:t>Ground-source</a:t>
            </a:r>
          </a:p>
          <a:p>
            <a:pPr marL="342900" indent="-342900">
              <a:buFont typeface="Arial" panose="020B0604020202020204" pitchFamily="34" charset="0"/>
              <a:buChar char="•"/>
            </a:pPr>
            <a:r>
              <a:rPr lang="en-US" dirty="0"/>
              <a:t>Thermal energy storage</a:t>
            </a:r>
          </a:p>
          <a:p>
            <a:pPr marL="342900" indent="-342900">
              <a:buFont typeface="Arial" panose="020B0604020202020204" pitchFamily="34" charset="0"/>
              <a:buChar char="•"/>
            </a:pPr>
            <a:r>
              <a:rPr lang="en-US" dirty="0"/>
              <a:t>Re-apply existing heating systems to address peak loads</a:t>
            </a:r>
          </a:p>
        </p:txBody>
      </p:sp>
      <p:sp>
        <p:nvSpPr>
          <p:cNvPr id="11" name="Content Placeholder 10">
            <a:extLst>
              <a:ext uri="{FF2B5EF4-FFF2-40B4-BE49-F238E27FC236}">
                <a16:creationId xmlns:a16="http://schemas.microsoft.com/office/drawing/2014/main" id="{C6B1F1EB-8105-C7DA-AEAF-B647A2AB0602}"/>
              </a:ext>
            </a:extLst>
          </p:cNvPr>
          <p:cNvSpPr>
            <a:spLocks noGrp="1"/>
          </p:cNvSpPr>
          <p:nvPr>
            <p:ph sz="quarter" idx="18"/>
          </p:nvPr>
        </p:nvSpPr>
        <p:spPr>
          <a:xfrm>
            <a:off x="6325419" y="1012142"/>
            <a:ext cx="5428887" cy="516239"/>
          </a:xfrm>
        </p:spPr>
        <p:txBody>
          <a:bodyPr/>
          <a:lstStyle/>
          <a:p>
            <a:pPr marL="457200"/>
            <a:r>
              <a:rPr lang="en-US" dirty="0"/>
              <a:t>Use a Phased Approach to Deployment</a:t>
            </a:r>
          </a:p>
        </p:txBody>
      </p:sp>
      <p:sp>
        <p:nvSpPr>
          <p:cNvPr id="25" name="Content Placeholder 24">
            <a:extLst>
              <a:ext uri="{FF2B5EF4-FFF2-40B4-BE49-F238E27FC236}">
                <a16:creationId xmlns:a16="http://schemas.microsoft.com/office/drawing/2014/main" id="{39A18EFB-7A99-066B-42B4-00641870E5EE}"/>
              </a:ext>
            </a:extLst>
          </p:cNvPr>
          <p:cNvSpPr>
            <a:spLocks noGrp="1"/>
          </p:cNvSpPr>
          <p:nvPr>
            <p:ph sz="quarter" idx="19"/>
          </p:nvPr>
        </p:nvSpPr>
        <p:spPr>
          <a:xfrm>
            <a:off x="6325419" y="1666875"/>
            <a:ext cx="5428887" cy="3913310"/>
          </a:xfrm>
        </p:spPr>
        <p:txBody>
          <a:bodyPr/>
          <a:lstStyle/>
          <a:p>
            <a:pPr marL="342900" indent="-342900">
              <a:buFont typeface="Arial" panose="020B0604020202020204" pitchFamily="34" charset="0"/>
              <a:buChar char="•"/>
            </a:pPr>
            <a:r>
              <a:rPr lang="en-US" dirty="0"/>
              <a:t>Develop a plan to address equipment failures</a:t>
            </a:r>
          </a:p>
          <a:p>
            <a:pPr marL="342900" indent="-342900">
              <a:buFont typeface="Arial" panose="020B0604020202020204" pitchFamily="34" charset="0"/>
              <a:buChar char="•"/>
            </a:pPr>
            <a:r>
              <a:rPr lang="en-US" dirty="0"/>
              <a:t>Enable a pathway for full decarbonization</a:t>
            </a:r>
          </a:p>
          <a:p>
            <a:pPr marL="342900" indent="-342900">
              <a:buFont typeface="Arial" panose="020B0604020202020204" pitchFamily="34" charset="0"/>
              <a:buChar char="•"/>
            </a:pPr>
            <a:endParaRPr lang="en-US" dirty="0"/>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t>©2025 Daikin Applied  </a:t>
            </a:r>
          </a:p>
        </p:txBody>
      </p:sp>
      <p:sp>
        <p:nvSpPr>
          <p:cNvPr id="9" name="Oval 8">
            <a:extLst>
              <a:ext uri="{FF2B5EF4-FFF2-40B4-BE49-F238E27FC236}">
                <a16:creationId xmlns:a16="http://schemas.microsoft.com/office/drawing/2014/main" id="{48F5E96E-6908-1920-6C5B-B90A7FEDEDCD}"/>
              </a:ext>
            </a:extLst>
          </p:cNvPr>
          <p:cNvSpPr/>
          <p:nvPr/>
        </p:nvSpPr>
        <p:spPr>
          <a:xfrm>
            <a:off x="303675" y="951478"/>
            <a:ext cx="446567" cy="419132"/>
          </a:xfrm>
          <a:prstGeom prst="ellipse">
            <a:avLst/>
          </a:prstGeom>
          <a:effectLst>
            <a:glow rad="63500">
              <a:schemeClr val="accent6">
                <a:satMod val="175000"/>
                <a:alpha val="40000"/>
              </a:schemeClr>
            </a:glow>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dirty="0"/>
              <a:t>4</a:t>
            </a:r>
          </a:p>
        </p:txBody>
      </p:sp>
      <p:sp>
        <p:nvSpPr>
          <p:cNvPr id="10" name="Oval 9">
            <a:extLst>
              <a:ext uri="{FF2B5EF4-FFF2-40B4-BE49-F238E27FC236}">
                <a16:creationId xmlns:a16="http://schemas.microsoft.com/office/drawing/2014/main" id="{B83FF1BD-6598-5C4B-EACD-47B5B1D6C568}"/>
              </a:ext>
            </a:extLst>
          </p:cNvPr>
          <p:cNvSpPr/>
          <p:nvPr/>
        </p:nvSpPr>
        <p:spPr>
          <a:xfrm>
            <a:off x="6305718" y="951478"/>
            <a:ext cx="446567" cy="419132"/>
          </a:xfrm>
          <a:prstGeom prst="ellipse">
            <a:avLst/>
          </a:prstGeom>
          <a:effectLst>
            <a:glow rad="63500">
              <a:schemeClr val="accent6">
                <a:satMod val="175000"/>
                <a:alpha val="40000"/>
              </a:schemeClr>
            </a:glow>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1" dirty="0"/>
              <a:t>5</a:t>
            </a:r>
          </a:p>
        </p:txBody>
      </p:sp>
    </p:spTree>
    <p:extLst>
      <p:ext uri="{BB962C8B-B14F-4D97-AF65-F5344CB8AC3E}">
        <p14:creationId xmlns:p14="http://schemas.microsoft.com/office/powerpoint/2010/main" val="4038511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884652"/>
            <a:ext cx="11599317" cy="419132"/>
          </a:xfrm>
        </p:spPr>
        <p:txBody>
          <a:bodyPr/>
          <a:lstStyle/>
          <a:p>
            <a:r>
              <a:rPr lang="en-US" dirty="0"/>
              <a:t>Refrigerants</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7" y="1430813"/>
            <a:ext cx="4545660" cy="4594372"/>
          </a:xfrm>
        </p:spPr>
        <p:txBody>
          <a:bodyPr/>
          <a:lstStyle/>
          <a:p>
            <a:pPr marL="342900" indent="-342900">
              <a:buFont typeface="Arial" panose="020B0604020202020204" pitchFamily="34" charset="0"/>
              <a:buChar char="•"/>
            </a:pPr>
            <a:r>
              <a:rPr lang="en-US" dirty="0"/>
              <a:t>Transition to low-GWP refrigerants</a:t>
            </a:r>
          </a:p>
          <a:p>
            <a:pPr marL="342900" indent="-342900">
              <a:buFont typeface="Arial" panose="020B0604020202020204" pitchFamily="34" charset="0"/>
              <a:buChar char="•"/>
            </a:pPr>
            <a:r>
              <a:rPr lang="en-US" dirty="0"/>
              <a:t>A heat pump’s refrigerant determines:</a:t>
            </a:r>
          </a:p>
          <a:p>
            <a:pPr marL="685806" lvl="1">
              <a:buFont typeface="Arial" panose="020B0604020202020204" pitchFamily="34" charset="0"/>
              <a:buChar char="•"/>
            </a:pPr>
            <a:r>
              <a:rPr lang="en-US" dirty="0"/>
              <a:t>Operating map and performance</a:t>
            </a:r>
          </a:p>
          <a:p>
            <a:pPr marL="685806" lvl="1">
              <a:buFont typeface="Arial" panose="020B0604020202020204" pitchFamily="34" charset="0"/>
              <a:buChar char="•"/>
            </a:pPr>
            <a:r>
              <a:rPr lang="en-US" dirty="0"/>
              <a:t>Low-ambient</a:t>
            </a:r>
          </a:p>
          <a:p>
            <a:pPr marL="685806" lvl="1">
              <a:buFont typeface="Arial" panose="020B0604020202020204" pitchFamily="34" charset="0"/>
              <a:buChar char="•"/>
            </a:pPr>
            <a:r>
              <a:rPr lang="en-US" dirty="0"/>
              <a:t>Capacity</a:t>
            </a:r>
          </a:p>
          <a:p>
            <a:pPr marL="685806" lvl="1">
              <a:buFont typeface="Arial" panose="020B0604020202020204" pitchFamily="34" charset="0"/>
              <a:buChar char="•"/>
            </a:pPr>
            <a:r>
              <a:rPr lang="en-US" dirty="0"/>
              <a:t>Efficiency</a:t>
            </a:r>
          </a:p>
          <a:p>
            <a:pPr marL="342900"/>
            <a:r>
              <a:rPr lang="en-US" dirty="0"/>
              <a:t>Address refrigerant management and transition as part of decarbonization planning</a:t>
            </a: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9" name="Picture 8">
            <a:extLst>
              <a:ext uri="{FF2B5EF4-FFF2-40B4-BE49-F238E27FC236}">
                <a16:creationId xmlns:a16="http://schemas.microsoft.com/office/drawing/2014/main" id="{8F76ACF4-5F64-53E0-468E-6E4D8845B605}"/>
              </a:ext>
            </a:extLst>
          </p:cNvPr>
          <p:cNvPicPr>
            <a:picLocks noChangeAspect="1"/>
          </p:cNvPicPr>
          <p:nvPr/>
        </p:nvPicPr>
        <p:blipFill>
          <a:blip r:embed="rId2"/>
          <a:stretch>
            <a:fillRect/>
          </a:stretch>
        </p:blipFill>
        <p:spPr>
          <a:xfrm>
            <a:off x="5163799" y="1234880"/>
            <a:ext cx="6584251" cy="4657748"/>
          </a:xfrm>
          <a:prstGeom prst="rect">
            <a:avLst/>
          </a:prstGeom>
        </p:spPr>
      </p:pic>
    </p:spTree>
    <p:extLst>
      <p:ext uri="{BB962C8B-B14F-4D97-AF65-F5344CB8AC3E}">
        <p14:creationId xmlns:p14="http://schemas.microsoft.com/office/powerpoint/2010/main" val="422783664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a:t>Approach</a:t>
            </a:r>
            <a:endParaRPr lang="en-US" dirty="0"/>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741777"/>
            <a:ext cx="11599317" cy="419132"/>
          </a:xfrm>
        </p:spPr>
        <p:txBody>
          <a:bodyPr/>
          <a:lstStyle/>
          <a:p>
            <a:r>
              <a:rPr lang="en-US" dirty="0"/>
              <a:t>Codes &amp; Standards</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6" y="1287938"/>
            <a:ext cx="11573429" cy="4594372"/>
          </a:xfrm>
        </p:spPr>
        <p:txBody>
          <a:bodyPr/>
          <a:lstStyle/>
          <a:p>
            <a:r>
              <a:rPr lang="en-US" dirty="0"/>
              <a:t>ASHRAE Standard 90.1-2019 and 2022</a:t>
            </a:r>
          </a:p>
          <a:p>
            <a:pPr lvl="1"/>
            <a:r>
              <a:rPr lang="en-US" dirty="0"/>
              <a:t>New equipment tables</a:t>
            </a:r>
          </a:p>
          <a:p>
            <a:r>
              <a:rPr lang="en-US" dirty="0"/>
              <a:t>AHRI and ISO test standards</a:t>
            </a:r>
          </a:p>
          <a:p>
            <a:r>
              <a:rPr lang="en-US" dirty="0"/>
              <a:t>AHRI certificates</a:t>
            </a:r>
          </a:p>
          <a:p>
            <a:pPr lvl="1"/>
            <a:r>
              <a:rPr lang="en-US" dirty="0">
                <a:hlinkClick r:id="rId2"/>
              </a:rPr>
              <a:t>https://ahridirectory.org/</a:t>
            </a:r>
            <a:endParaRPr lang="en-US" dirty="0"/>
          </a:p>
        </p:txBody>
      </p:sp>
      <p:pic>
        <p:nvPicPr>
          <p:cNvPr id="6" name="Picture 5">
            <a:extLst>
              <a:ext uri="{FF2B5EF4-FFF2-40B4-BE49-F238E27FC236}">
                <a16:creationId xmlns:a16="http://schemas.microsoft.com/office/drawing/2014/main" id="{E95A8523-41FB-9918-261F-029CE2B9579A}"/>
              </a:ext>
            </a:extLst>
          </p:cNvPr>
          <p:cNvPicPr>
            <a:picLocks noChangeAspect="1"/>
          </p:cNvPicPr>
          <p:nvPr/>
        </p:nvPicPr>
        <p:blipFill>
          <a:blip r:embed="rId3"/>
          <a:stretch>
            <a:fillRect/>
          </a:stretch>
        </p:blipFill>
        <p:spPr>
          <a:xfrm>
            <a:off x="609252" y="3199009"/>
            <a:ext cx="4972744" cy="3258005"/>
          </a:xfrm>
          <a:prstGeom prst="rect">
            <a:avLst/>
          </a:prstGeom>
        </p:spPr>
      </p:pic>
      <p:pic>
        <p:nvPicPr>
          <p:cNvPr id="7" name="Picture 6">
            <a:extLst>
              <a:ext uri="{FF2B5EF4-FFF2-40B4-BE49-F238E27FC236}">
                <a16:creationId xmlns:a16="http://schemas.microsoft.com/office/drawing/2014/main" id="{B4EEDC16-EA26-31C7-CF9A-7720AC524E42}"/>
              </a:ext>
            </a:extLst>
          </p:cNvPr>
          <p:cNvPicPr>
            <a:picLocks noChangeAspect="1"/>
          </p:cNvPicPr>
          <p:nvPr/>
        </p:nvPicPr>
        <p:blipFill>
          <a:blip r:embed="rId4"/>
          <a:stretch>
            <a:fillRect/>
          </a:stretch>
        </p:blipFill>
        <p:spPr>
          <a:xfrm>
            <a:off x="6610005" y="728681"/>
            <a:ext cx="4402633" cy="5728333"/>
          </a:xfrm>
          <a:prstGeom prst="rect">
            <a:avLst/>
          </a:prstGeom>
          <a:effectLst>
            <a:glow rad="101600">
              <a:schemeClr val="bg2">
                <a:alpha val="40000"/>
              </a:schemeClr>
            </a:glow>
            <a:outerShdw blurRad="50800" dist="38100" dir="2700000" algn="tl" rotWithShape="0">
              <a:prstClr val="black">
                <a:alpha val="40000"/>
              </a:prstClr>
            </a:outerShdw>
          </a:effectLst>
        </p:spPr>
      </p:pic>
      <p:sp>
        <p:nvSpPr>
          <p:cNvPr id="12" name="Footer Placeholder 4">
            <a:extLst>
              <a:ext uri="{FF2B5EF4-FFF2-40B4-BE49-F238E27FC236}">
                <a16:creationId xmlns:a16="http://schemas.microsoft.com/office/drawing/2014/main" id="{7EA4F487-8419-87A1-36A1-F94C93E8BE52}"/>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3" name="Footer Placeholder 3">
            <a:extLst>
              <a:ext uri="{FF2B5EF4-FFF2-40B4-BE49-F238E27FC236}">
                <a16:creationId xmlns:a16="http://schemas.microsoft.com/office/drawing/2014/main" id="{373A9741-E1CB-477A-3E42-20094F1FFECD}"/>
              </a:ext>
            </a:extLst>
          </p:cNvPr>
          <p:cNvSpPr txBox="1">
            <a:spLocks/>
          </p:cNvSpPr>
          <p:nvPr/>
        </p:nvSpPr>
        <p:spPr>
          <a:xfrm>
            <a:off x="609252" y="6162707"/>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14" name="Picture 13">
            <a:extLst>
              <a:ext uri="{FF2B5EF4-FFF2-40B4-BE49-F238E27FC236}">
                <a16:creationId xmlns:a16="http://schemas.microsoft.com/office/drawing/2014/main" id="{A9836810-AFB5-CAED-EDBF-A5864F15657F}"/>
              </a:ext>
            </a:extLst>
          </p:cNvPr>
          <p:cNvPicPr>
            <a:picLocks noChangeAspect="1"/>
          </p:cNvPicPr>
          <p:nvPr/>
        </p:nvPicPr>
        <p:blipFill>
          <a:blip r:embed="rId5"/>
          <a:stretch>
            <a:fillRect/>
          </a:stretch>
        </p:blipFill>
        <p:spPr>
          <a:xfrm>
            <a:off x="3467154" y="2344198"/>
            <a:ext cx="1902368" cy="727782"/>
          </a:xfrm>
          <a:prstGeom prst="rect">
            <a:avLst/>
          </a:prstGeom>
        </p:spPr>
      </p:pic>
    </p:spTree>
    <p:extLst>
      <p:ext uri="{BB962C8B-B14F-4D97-AF65-F5344CB8AC3E}">
        <p14:creationId xmlns:p14="http://schemas.microsoft.com/office/powerpoint/2010/main" val="141811881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Jeffrey Seewald, PE, CEM</a:t>
            </a:r>
          </a:p>
          <a:p>
            <a:r>
              <a:rPr lang="en-US" sz="2400" i="1" dirty="0"/>
              <a:t>HVAC Systems Business Development Manager</a:t>
            </a:r>
          </a:p>
          <a:p>
            <a:r>
              <a:rPr lang="en-US" sz="2000" b="0" dirty="0">
                <a:hlinkClick r:id="rId3"/>
              </a:rPr>
              <a:t>jeffrey.seewald@daikinapplied.com</a:t>
            </a:r>
            <a:endParaRPr lang="en-US" sz="2000" b="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November 2023</a:t>
            </a:r>
          </a:p>
          <a:p>
            <a:r>
              <a:rPr lang="en-US" sz="2400" dirty="0"/>
              <a:t>30 years of experience</a:t>
            </a:r>
          </a:p>
          <a:p>
            <a:pPr lvl="1"/>
            <a:r>
              <a:rPr lang="en-US" sz="1800" dirty="0">
                <a:solidFill>
                  <a:schemeClr val="tx1"/>
                </a:solidFill>
              </a:rPr>
              <a:t>HVAC equipment and systems</a:t>
            </a:r>
          </a:p>
          <a:p>
            <a:pPr lvl="1"/>
            <a:r>
              <a:rPr lang="en-US" sz="1800" dirty="0">
                <a:solidFill>
                  <a:schemeClr val="tx1"/>
                </a:solidFill>
              </a:rPr>
              <a:t>Building automation and controls</a:t>
            </a:r>
          </a:p>
          <a:p>
            <a:pPr lvl="1"/>
            <a:r>
              <a:rPr lang="en-US" sz="1800" dirty="0">
                <a:solidFill>
                  <a:schemeClr val="tx1"/>
                </a:solidFill>
              </a:rPr>
              <a:t>Energy efficiency and infrastructure renewal</a:t>
            </a:r>
          </a:p>
          <a:p>
            <a:pPr lvl="1"/>
            <a:r>
              <a:rPr lang="en-US" sz="1800" dirty="0"/>
              <a:t> </a:t>
            </a:r>
          </a:p>
          <a:p>
            <a:pPr lvl="1"/>
            <a:endParaRPr lang="en-US" sz="1867" dirty="0">
              <a:solidFill>
                <a:schemeClr val="tx1"/>
              </a:solidFill>
            </a:endParaRP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92" y="837981"/>
            <a:ext cx="2447405" cy="3060027"/>
          </a:xfrm>
          <a:prstGeom prst="rect">
            <a:avLst/>
          </a:prstGeom>
          <a:noFill/>
          <a:ln>
            <a:noFill/>
          </a:ln>
          <a:effectLst>
            <a:glow rad="101600">
              <a:schemeClr val="accent1">
                <a:satMod val="175000"/>
                <a:alpha val="40000"/>
              </a:schemeClr>
            </a:glow>
            <a:outerShdw blurRad="50800" dist="38100" dir="2700000" algn="tl" rotWithShape="0">
              <a:prstClr val="black">
                <a:alpha val="40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r>
              <a:rPr lang="en-US" sz="1867" dirty="0"/>
              <a:t>Decarbonization</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Refrigerants</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Electrification and heat pumps</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Energy efficiency</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Indoor air quality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9643770" y="770156"/>
            <a:ext cx="1999661" cy="554784"/>
          </a:xfrm>
          <a:prstGeom prst="rect">
            <a:avLst/>
          </a:prstGeom>
        </p:spPr>
      </p:pic>
      <p:pic>
        <p:nvPicPr>
          <p:cNvPr id="4" name="Picture 3">
            <a:extLst>
              <a:ext uri="{FF2B5EF4-FFF2-40B4-BE49-F238E27FC236}">
                <a16:creationId xmlns:a16="http://schemas.microsoft.com/office/drawing/2014/main" id="{27FBEA2E-7C59-A427-AF7D-13EDAA196897}"/>
              </a:ext>
            </a:extLst>
          </p:cNvPr>
          <p:cNvPicPr>
            <a:picLocks noChangeAspect="1"/>
          </p:cNvPicPr>
          <p:nvPr/>
        </p:nvPicPr>
        <p:blipFill>
          <a:blip r:embed="rId6"/>
          <a:stretch>
            <a:fillRect/>
          </a:stretch>
        </p:blipFill>
        <p:spPr>
          <a:xfrm>
            <a:off x="3868629" y="5554496"/>
            <a:ext cx="1401215" cy="465521"/>
          </a:xfrm>
          <a:prstGeom prst="rect">
            <a:avLst/>
          </a:prstGeom>
        </p:spPr>
      </p:pic>
      <p:pic>
        <p:nvPicPr>
          <p:cNvPr id="6" name="Picture 5" descr="Use of Certification Logo | Association of Energy Engineers">
            <a:extLst>
              <a:ext uri="{FF2B5EF4-FFF2-40B4-BE49-F238E27FC236}">
                <a16:creationId xmlns:a16="http://schemas.microsoft.com/office/drawing/2014/main" id="{A7CF604A-C452-5AA8-48D6-3983A5C6A3DC}"/>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406515" y="5658475"/>
            <a:ext cx="881590" cy="361542"/>
          </a:xfrm>
          <a:prstGeom prst="rect">
            <a:avLst/>
          </a:prstGeom>
          <a:noFill/>
          <a:ln>
            <a:noFill/>
          </a:ln>
        </p:spPr>
      </p:pic>
      <p:sp>
        <p:nvSpPr>
          <p:cNvPr id="14" name="Footer Placeholder 4">
            <a:extLst>
              <a:ext uri="{FF2B5EF4-FFF2-40B4-BE49-F238E27FC236}">
                <a16:creationId xmlns:a16="http://schemas.microsoft.com/office/drawing/2014/main" id="{E66F44A2-633A-6A76-E5C9-4997C3E46BC8}"/>
              </a:ext>
            </a:extLst>
          </p:cNvPr>
          <p:cNvSpPr>
            <a:spLocks noGrp="1"/>
          </p:cNvSpPr>
          <p:nvPr>
            <p:ph type="ftr" sz="quarter" idx="3"/>
          </p:nvPr>
        </p:nvSpPr>
        <p:spPr>
          <a:xfrm>
            <a:off x="295845" y="6466639"/>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0100608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a:t>Approach</a:t>
            </a:r>
            <a:endParaRPr lang="en-US" dirty="0"/>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684627"/>
            <a:ext cx="11599317" cy="419132"/>
          </a:xfrm>
        </p:spPr>
        <p:txBody>
          <a:bodyPr/>
          <a:lstStyle/>
          <a:p>
            <a:r>
              <a:rPr lang="en-US" dirty="0"/>
              <a:t>Codes &amp; Standards</a:t>
            </a:r>
          </a:p>
        </p:txBody>
      </p:sp>
      <p:pic>
        <p:nvPicPr>
          <p:cNvPr id="9" name="Picture 8">
            <a:extLst>
              <a:ext uri="{FF2B5EF4-FFF2-40B4-BE49-F238E27FC236}">
                <a16:creationId xmlns:a16="http://schemas.microsoft.com/office/drawing/2014/main" id="{063ACDAE-87D4-C080-3248-00C562271BFB}"/>
              </a:ext>
            </a:extLst>
          </p:cNvPr>
          <p:cNvPicPr>
            <a:picLocks noChangeAspect="1"/>
          </p:cNvPicPr>
          <p:nvPr/>
        </p:nvPicPr>
        <p:blipFill>
          <a:blip r:embed="rId2"/>
          <a:stretch>
            <a:fillRect/>
          </a:stretch>
        </p:blipFill>
        <p:spPr>
          <a:xfrm>
            <a:off x="1769530" y="998678"/>
            <a:ext cx="9164500" cy="5535472"/>
          </a:xfrm>
          <a:prstGeom prst="rect">
            <a:avLst/>
          </a:prstGeom>
        </p:spPr>
      </p:pic>
      <p:sp>
        <p:nvSpPr>
          <p:cNvPr id="10" name="Footer Placeholder 3">
            <a:extLst>
              <a:ext uri="{FF2B5EF4-FFF2-40B4-BE49-F238E27FC236}">
                <a16:creationId xmlns:a16="http://schemas.microsoft.com/office/drawing/2014/main" id="{C44D6448-D32C-A576-D702-D98C25D7DC04}"/>
              </a:ext>
            </a:extLst>
          </p:cNvPr>
          <p:cNvSpPr txBox="1">
            <a:spLocks/>
          </p:cNvSpPr>
          <p:nvPr/>
        </p:nvSpPr>
        <p:spPr>
          <a:xfrm>
            <a:off x="1712380" y="6476064"/>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Standard 90.1-2019</a:t>
            </a:r>
          </a:p>
        </p:txBody>
      </p:sp>
      <p:sp>
        <p:nvSpPr>
          <p:cNvPr id="11" name="Footer Placeholder 4">
            <a:extLst>
              <a:ext uri="{FF2B5EF4-FFF2-40B4-BE49-F238E27FC236}">
                <a16:creationId xmlns:a16="http://schemas.microsoft.com/office/drawing/2014/main" id="{78CBB032-5AC3-6321-BC62-120C0522AF99}"/>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103724790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2</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Considering the approach to heat pump system design and implementation and the guidance to reduce building loads, what do you see as the greatest challenge?</a:t>
            </a:r>
          </a:p>
          <a:p>
            <a:pPr lvl="1"/>
            <a:r>
              <a:rPr lang="en-US" dirty="0"/>
              <a:t>Improve the envelope</a:t>
            </a:r>
          </a:p>
          <a:p>
            <a:pPr lvl="1"/>
            <a:r>
              <a:rPr lang="en-US" dirty="0"/>
              <a:t>Reduce internal loads</a:t>
            </a:r>
          </a:p>
          <a:p>
            <a:pPr lvl="1"/>
            <a:r>
              <a:rPr lang="en-US" dirty="0"/>
              <a:t>Reduce ventilation heating and cooling loads</a:t>
            </a:r>
          </a:p>
          <a:p>
            <a:pPr lvl="1"/>
            <a:r>
              <a:rPr lang="en-US" dirty="0"/>
              <a:t>Recover heat from simultaneous heating and cooling loads</a:t>
            </a:r>
          </a:p>
          <a:p>
            <a:pPr lvl="1"/>
            <a:r>
              <a:rPr lang="en-US" dirty="0"/>
              <a:t>Investigate reduced nighttime setbacks</a:t>
            </a:r>
          </a:p>
        </p:txBody>
      </p:sp>
      <p:sp>
        <p:nvSpPr>
          <p:cNvPr id="22" name="Content Placeholder 21">
            <a:extLst>
              <a:ext uri="{FF2B5EF4-FFF2-40B4-BE49-F238E27FC236}">
                <a16:creationId xmlns:a16="http://schemas.microsoft.com/office/drawing/2014/main" id="{12B03C07-AA9E-E7BE-6522-899D0F0EFD2D}"/>
              </a:ext>
            </a:extLst>
          </p:cNvPr>
          <p:cNvSpPr>
            <a:spLocks noGrp="1"/>
          </p:cNvSpPr>
          <p:nvPr>
            <p:ph sz="quarter" idx="18"/>
          </p:nvPr>
        </p:nvSpPr>
        <p:spPr/>
        <p:txBody>
          <a:bodyPr/>
          <a:lstStyle/>
          <a:p>
            <a:r>
              <a:rPr lang="en-US" dirty="0"/>
              <a:t>Part 3 Coming Up</a:t>
            </a:r>
          </a:p>
        </p:txBody>
      </p:sp>
      <p:sp>
        <p:nvSpPr>
          <p:cNvPr id="23" name="Content Placeholder 22">
            <a:extLst>
              <a:ext uri="{FF2B5EF4-FFF2-40B4-BE49-F238E27FC236}">
                <a16:creationId xmlns:a16="http://schemas.microsoft.com/office/drawing/2014/main" id="{77EA846E-17BC-B740-E340-A463926992C8}"/>
              </a:ext>
            </a:extLst>
          </p:cNvPr>
          <p:cNvSpPr>
            <a:spLocks noGrp="1"/>
          </p:cNvSpPr>
          <p:nvPr>
            <p:ph sz="quarter" idx="19"/>
          </p:nvPr>
        </p:nvSpPr>
        <p:spPr>
          <a:xfrm>
            <a:off x="6325420" y="1541376"/>
            <a:ext cx="2924458" cy="4038809"/>
          </a:xfrm>
        </p:spPr>
        <p:txBody>
          <a:bodyPr/>
          <a:lstStyle/>
          <a:p>
            <a:r>
              <a:rPr lang="en-US" dirty="0"/>
              <a:t>The third installment of our three-part webcast series on decarbonization with a focus on electrification and heat pump systems. In this session, we will zoom in on </a:t>
            </a:r>
            <a:r>
              <a:rPr lang="en-US" b="1" dirty="0">
                <a:solidFill>
                  <a:schemeClr val="tx2"/>
                </a:solidFill>
              </a:rPr>
              <a:t>rooftop unit heat pump systems </a:t>
            </a:r>
            <a:r>
              <a:rPr lang="en-US" dirty="0"/>
              <a:t>and discuss application and design considerations of this ubiquitous equipment, now available in a versatile and high-performance heat pump form.</a:t>
            </a:r>
          </a:p>
        </p:txBody>
      </p:sp>
      <p:sp>
        <p:nvSpPr>
          <p:cNvPr id="2" name="Footer Placeholder 4">
            <a:extLst>
              <a:ext uri="{FF2B5EF4-FFF2-40B4-BE49-F238E27FC236}">
                <a16:creationId xmlns:a16="http://schemas.microsoft.com/office/drawing/2014/main" id="{36FCFCE7-0B3F-5494-40FD-E1FF05FF5B58}"/>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3" name="Picture 2">
            <a:extLst>
              <a:ext uri="{FF2B5EF4-FFF2-40B4-BE49-F238E27FC236}">
                <a16:creationId xmlns:a16="http://schemas.microsoft.com/office/drawing/2014/main" id="{AA0F6E9E-815C-6585-4CFA-6C9CE975A094}"/>
              </a:ext>
            </a:extLst>
          </p:cNvPr>
          <p:cNvPicPr>
            <a:picLocks noChangeAspect="1"/>
          </p:cNvPicPr>
          <p:nvPr/>
        </p:nvPicPr>
        <p:blipFill>
          <a:blip r:embed="rId2"/>
          <a:stretch>
            <a:fillRect/>
          </a:stretch>
        </p:blipFill>
        <p:spPr>
          <a:xfrm>
            <a:off x="9209983" y="1410251"/>
            <a:ext cx="2686172" cy="4316781"/>
          </a:xfrm>
          <a:prstGeom prst="rect">
            <a:avLst/>
          </a:prstGeom>
        </p:spPr>
      </p:pic>
      <p:pic>
        <p:nvPicPr>
          <p:cNvPr id="12" name="Picture 11">
            <a:extLst>
              <a:ext uri="{FF2B5EF4-FFF2-40B4-BE49-F238E27FC236}">
                <a16:creationId xmlns:a16="http://schemas.microsoft.com/office/drawing/2014/main" id="{C9522F11-B888-B44D-ECF0-2883A62380E7}"/>
              </a:ext>
            </a:extLst>
          </p:cNvPr>
          <p:cNvPicPr>
            <a:picLocks noChangeAspect="1"/>
          </p:cNvPicPr>
          <p:nvPr/>
        </p:nvPicPr>
        <p:blipFill>
          <a:blip r:embed="rId3"/>
          <a:stretch>
            <a:fillRect/>
          </a:stretch>
        </p:blipFill>
        <p:spPr>
          <a:xfrm>
            <a:off x="9445922" y="2693291"/>
            <a:ext cx="2340888" cy="1801707"/>
          </a:xfrm>
          <a:prstGeom prst="rect">
            <a:avLst/>
          </a:prstGeom>
        </p:spPr>
      </p:pic>
    </p:spTree>
    <p:extLst>
      <p:ext uri="{BB962C8B-B14F-4D97-AF65-F5344CB8AC3E}">
        <p14:creationId xmlns:p14="http://schemas.microsoft.com/office/powerpoint/2010/main" val="10339019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Heat Pumps</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3124099002"/>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a:extLst>
              <a:ext uri="{FF2B5EF4-FFF2-40B4-BE49-F238E27FC236}">
                <a16:creationId xmlns:a16="http://schemas.microsoft.com/office/drawing/2014/main" id="{58B74ADA-078C-A52A-A0E4-3CF0A4BFF59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416462709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352-9400-906A-514E-BEA7E7A95601}"/>
              </a:ext>
            </a:extLst>
          </p:cNvPr>
          <p:cNvSpPr>
            <a:spLocks noGrp="1"/>
          </p:cNvSpPr>
          <p:nvPr>
            <p:ph type="title"/>
          </p:nvPr>
        </p:nvSpPr>
        <p:spPr/>
        <p:txBody>
          <a:bodyPr/>
          <a:lstStyle/>
          <a:p>
            <a:r>
              <a:rPr lang="en-US"/>
              <a:t>Heat Pump Selection</a:t>
            </a:r>
            <a:endParaRPr lang="en-US" dirty="0"/>
          </a:p>
        </p:txBody>
      </p:sp>
      <p:graphicFrame>
        <p:nvGraphicFramePr>
          <p:cNvPr id="6" name="Content Placeholder 5">
            <a:extLst>
              <a:ext uri="{FF2B5EF4-FFF2-40B4-BE49-F238E27FC236}">
                <a16:creationId xmlns:a16="http://schemas.microsoft.com/office/drawing/2014/main" id="{DDB5403A-B538-D4A5-C80C-FC673BD5941A}"/>
              </a:ext>
            </a:extLst>
          </p:cNvPr>
          <p:cNvGraphicFramePr>
            <a:graphicFrameLocks noGrp="1"/>
          </p:cNvGraphicFramePr>
          <p:nvPr>
            <p:ph sz="quarter" idx="10"/>
            <p:extLst>
              <p:ext uri="{D42A27DB-BD31-4B8C-83A1-F6EECF244321}">
                <p14:modId xmlns:p14="http://schemas.microsoft.com/office/powerpoint/2010/main" val="3372118881"/>
              </p:ext>
            </p:extLst>
          </p:nvPr>
        </p:nvGraphicFramePr>
        <p:xfrm>
          <a:off x="322263" y="914400"/>
          <a:ext cx="11572875" cy="538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77A2704-C9BC-8F88-9ED2-85FB3ECAA626}"/>
              </a:ext>
            </a:extLst>
          </p:cNvPr>
          <p:cNvSpPr>
            <a:spLocks noGrp="1"/>
          </p:cNvSpPr>
          <p:nvPr>
            <p:ph type="ftr" sz="quarter" idx="11"/>
          </p:nvPr>
        </p:nvSpPr>
        <p:spPr/>
        <p:txBody>
          <a:bodyPr/>
          <a:lstStyle/>
          <a:p>
            <a:r>
              <a:rPr lang="en-US"/>
              <a:t>©2025 Daikin Applied</a:t>
            </a:r>
            <a:endParaRPr lang="en-US" dirty="0"/>
          </a:p>
        </p:txBody>
      </p:sp>
    </p:spTree>
    <p:extLst>
      <p:ext uri="{BB962C8B-B14F-4D97-AF65-F5344CB8AC3E}">
        <p14:creationId xmlns:p14="http://schemas.microsoft.com/office/powerpoint/2010/main" val="17006408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94177"/>
            <a:ext cx="11599317" cy="419132"/>
          </a:xfrm>
        </p:spPr>
        <p:txBody>
          <a:bodyPr/>
          <a:lstStyle/>
          <a:p>
            <a:pPr marL="914400"/>
            <a:r>
              <a:rPr lang="en-US" dirty="0"/>
              <a:t>Determine building heating and cooling loads</a:t>
            </a: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1</a:t>
              </a:r>
            </a:p>
          </p:txBody>
        </p:sp>
      </p:grpSp>
      <p:pic>
        <p:nvPicPr>
          <p:cNvPr id="9" name="Content Placeholder 11">
            <a:extLst>
              <a:ext uri="{FF2B5EF4-FFF2-40B4-BE49-F238E27FC236}">
                <a16:creationId xmlns:a16="http://schemas.microsoft.com/office/drawing/2014/main" id="{AAB0F684-2787-A49A-8D84-952DA192F1D7}"/>
              </a:ext>
            </a:extLst>
          </p:cNvPr>
          <p:cNvPicPr>
            <a:picLocks noChangeAspect="1"/>
          </p:cNvPicPr>
          <p:nvPr/>
        </p:nvPicPr>
        <p:blipFill>
          <a:blip r:embed="rId2"/>
          <a:stretch>
            <a:fillRect/>
          </a:stretch>
        </p:blipFill>
        <p:spPr>
          <a:xfrm>
            <a:off x="2041525" y="1961356"/>
            <a:ext cx="8134350" cy="4333875"/>
          </a:xfrm>
          <a:prstGeom prst="rect">
            <a:avLst/>
          </a:prstGeom>
        </p:spPr>
      </p:pic>
      <p:sp>
        <p:nvSpPr>
          <p:cNvPr id="10" name="Callout: Bent Line 9">
            <a:extLst>
              <a:ext uri="{FF2B5EF4-FFF2-40B4-BE49-F238E27FC236}">
                <a16:creationId xmlns:a16="http://schemas.microsoft.com/office/drawing/2014/main" id="{1531886E-2E9B-1402-DDA6-60D2597FE09B}"/>
              </a:ext>
            </a:extLst>
          </p:cNvPr>
          <p:cNvSpPr/>
          <p:nvPr/>
        </p:nvSpPr>
        <p:spPr>
          <a:xfrm flipH="1">
            <a:off x="4343393" y="1630929"/>
            <a:ext cx="3327159" cy="646104"/>
          </a:xfrm>
          <a:prstGeom prst="borderCallout2">
            <a:avLst>
              <a:gd name="adj1" fmla="val 18750"/>
              <a:gd name="adj2" fmla="val -8333"/>
              <a:gd name="adj3" fmla="val 18750"/>
              <a:gd name="adj4" fmla="val -16667"/>
              <a:gd name="adj5" fmla="val 138770"/>
              <a:gd name="adj6" fmla="val -3034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Size heat pumps for the larger load</a:t>
            </a:r>
          </a:p>
          <a:p>
            <a:pPr marL="171450" indent="-171450">
              <a:buFont typeface="Arial" panose="020B0604020202020204" pitchFamily="34" charset="0"/>
              <a:buChar char="•"/>
            </a:pPr>
            <a:r>
              <a:rPr lang="en-US" sz="1100" dirty="0">
                <a:solidFill>
                  <a:schemeClr val="tx1"/>
                </a:solidFill>
              </a:rPr>
              <a:t>Do not include morning warm-up / cool-down</a:t>
            </a:r>
          </a:p>
          <a:p>
            <a:pPr marL="171450" indent="-171450">
              <a:buFont typeface="Arial" panose="020B0604020202020204" pitchFamily="34" charset="0"/>
              <a:buChar char="•"/>
            </a:pPr>
            <a:r>
              <a:rPr lang="en-US" sz="1100" dirty="0">
                <a:solidFill>
                  <a:schemeClr val="tx1"/>
                </a:solidFill>
              </a:rPr>
              <a:t>Note outdoor air conditions at peak loads</a:t>
            </a:r>
          </a:p>
        </p:txBody>
      </p:sp>
      <p:sp>
        <p:nvSpPr>
          <p:cNvPr id="11" name="Callout: Bent Line 10">
            <a:extLst>
              <a:ext uri="{FF2B5EF4-FFF2-40B4-BE49-F238E27FC236}">
                <a16:creationId xmlns:a16="http://schemas.microsoft.com/office/drawing/2014/main" id="{66D7AFC6-2684-50B4-BE7D-DB916256E6DC}"/>
              </a:ext>
            </a:extLst>
          </p:cNvPr>
          <p:cNvSpPr/>
          <p:nvPr/>
        </p:nvSpPr>
        <p:spPr>
          <a:xfrm flipH="1">
            <a:off x="295845" y="4010583"/>
            <a:ext cx="1837763" cy="657901"/>
          </a:xfrm>
          <a:prstGeom prst="borderCallout2">
            <a:avLst>
              <a:gd name="adj1" fmla="val 18750"/>
              <a:gd name="adj2" fmla="val -8333"/>
              <a:gd name="adj3" fmla="val 18750"/>
              <a:gd name="adj4" fmla="val -16667"/>
              <a:gd name="adj5" fmla="val 199704"/>
              <a:gd name="adj6" fmla="val -18640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Transition zone may be a range where heating and cooling are needed</a:t>
            </a:r>
          </a:p>
        </p:txBody>
      </p:sp>
      <p:sp>
        <p:nvSpPr>
          <p:cNvPr id="12" name="Callout: Bent Line 11">
            <a:extLst>
              <a:ext uri="{FF2B5EF4-FFF2-40B4-BE49-F238E27FC236}">
                <a16:creationId xmlns:a16="http://schemas.microsoft.com/office/drawing/2014/main" id="{F51E07E5-22C4-8FD3-7313-1BC95100BC96}"/>
              </a:ext>
            </a:extLst>
          </p:cNvPr>
          <p:cNvSpPr/>
          <p:nvPr/>
        </p:nvSpPr>
        <p:spPr>
          <a:xfrm>
            <a:off x="9880339" y="1535727"/>
            <a:ext cx="1748095" cy="959871"/>
          </a:xfrm>
          <a:prstGeom prst="borderCallout2">
            <a:avLst>
              <a:gd name="adj1" fmla="val 18750"/>
              <a:gd name="adj2" fmla="val -8333"/>
              <a:gd name="adj3" fmla="val 18750"/>
              <a:gd name="adj4" fmla="val -16667"/>
              <a:gd name="adj5" fmla="val 126463"/>
              <a:gd name="adj6" fmla="val -41480"/>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Determine peak loads:</a:t>
            </a:r>
          </a:p>
          <a:p>
            <a:pPr marL="285750" indent="-285750">
              <a:buFont typeface="Arial" panose="020B0604020202020204" pitchFamily="34" charset="0"/>
              <a:buChar char="•"/>
            </a:pPr>
            <a:r>
              <a:rPr lang="en-US" sz="1100" dirty="0">
                <a:solidFill>
                  <a:schemeClr val="tx1"/>
                </a:solidFill>
              </a:rPr>
              <a:t>BAS</a:t>
            </a:r>
          </a:p>
          <a:p>
            <a:pPr marL="285750" indent="-285750">
              <a:buFont typeface="Arial" panose="020B0604020202020204" pitchFamily="34" charset="0"/>
              <a:buChar char="•"/>
            </a:pPr>
            <a:r>
              <a:rPr lang="en-US" sz="1100" dirty="0">
                <a:solidFill>
                  <a:schemeClr val="tx1"/>
                </a:solidFill>
              </a:rPr>
              <a:t>Data loggers</a:t>
            </a:r>
          </a:p>
          <a:p>
            <a:pPr marL="285750" indent="-285750">
              <a:buFont typeface="Arial" panose="020B0604020202020204" pitchFamily="34" charset="0"/>
              <a:buChar char="•"/>
            </a:pPr>
            <a:r>
              <a:rPr lang="en-US" sz="1100" dirty="0">
                <a:solidFill>
                  <a:schemeClr val="tx1"/>
                </a:solidFill>
              </a:rPr>
              <a:t>Energy model</a:t>
            </a:r>
          </a:p>
          <a:p>
            <a:endParaRPr lang="en-US" sz="1100" dirty="0">
              <a:solidFill>
                <a:schemeClr val="tx1"/>
              </a:solidFill>
            </a:endParaRPr>
          </a:p>
        </p:txBody>
      </p:sp>
      <p:sp>
        <p:nvSpPr>
          <p:cNvPr id="13" name="Callout: Bent Line 12">
            <a:extLst>
              <a:ext uri="{FF2B5EF4-FFF2-40B4-BE49-F238E27FC236}">
                <a16:creationId xmlns:a16="http://schemas.microsoft.com/office/drawing/2014/main" id="{F0A507E1-52E2-3082-061E-9D244F0C0872}"/>
              </a:ext>
            </a:extLst>
          </p:cNvPr>
          <p:cNvSpPr/>
          <p:nvPr/>
        </p:nvSpPr>
        <p:spPr>
          <a:xfrm flipH="1">
            <a:off x="295843" y="1705630"/>
            <a:ext cx="1837763" cy="1579937"/>
          </a:xfrm>
          <a:prstGeom prst="borderCallout2">
            <a:avLst>
              <a:gd name="adj1" fmla="val 18750"/>
              <a:gd name="adj2" fmla="val -8333"/>
              <a:gd name="adj3" fmla="val 18750"/>
              <a:gd name="adj4" fmla="val -16667"/>
              <a:gd name="adj5" fmla="val 38193"/>
              <a:gd name="adj6" fmla="val -5579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Caution: When heating loads are greater than cooling loads in humid climates, take care to select a heat pump for proper dehumidification</a:t>
            </a:r>
          </a:p>
          <a:p>
            <a:pPr marL="171450" indent="-171450">
              <a:buFont typeface="Arial" panose="020B0604020202020204" pitchFamily="34" charset="0"/>
              <a:buChar char="•"/>
            </a:pPr>
            <a:r>
              <a:rPr lang="en-US" sz="1100" dirty="0">
                <a:solidFill>
                  <a:schemeClr val="tx1"/>
                </a:solidFill>
              </a:rPr>
              <a:t>Consider: All variable speed heat pumps with high turn-down ratios</a:t>
            </a:r>
          </a:p>
        </p:txBody>
      </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2133606" y="6194881"/>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247260564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F3DC9-1F39-ABE5-B258-57820D8C9637}"/>
              </a:ext>
            </a:extLst>
          </p:cNvPr>
          <p:cNvPicPr>
            <a:picLocks noChangeAspect="1"/>
          </p:cNvPicPr>
          <p:nvPr/>
        </p:nvPicPr>
        <p:blipFill>
          <a:blip r:embed="rId2"/>
          <a:stretch>
            <a:fillRect/>
          </a:stretch>
        </p:blipFill>
        <p:spPr>
          <a:xfrm>
            <a:off x="2815387" y="2393875"/>
            <a:ext cx="6560233" cy="3722264"/>
          </a:xfrm>
          <a:prstGeom prst="rect">
            <a:avLst/>
          </a:prstGeom>
        </p:spPr>
      </p:pic>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94177"/>
            <a:ext cx="11599317" cy="419132"/>
          </a:xfrm>
        </p:spPr>
        <p:txBody>
          <a:bodyPr/>
          <a:lstStyle/>
          <a:p>
            <a:pPr marL="914400"/>
            <a:r>
              <a:rPr lang="en-US" dirty="0"/>
              <a:t>Determine building heating and cooling loads, </a:t>
            </a:r>
            <a:r>
              <a:rPr lang="en-US" dirty="0">
                <a:solidFill>
                  <a:srgbClr val="FF0000"/>
                </a:solidFill>
              </a:rPr>
              <a:t>and address load variation over time</a:t>
            </a: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1</a:t>
              </a:r>
            </a:p>
          </p:txBody>
        </p:sp>
      </p:grpSp>
      <p:sp>
        <p:nvSpPr>
          <p:cNvPr id="10" name="Callout: Bent Line 9">
            <a:extLst>
              <a:ext uri="{FF2B5EF4-FFF2-40B4-BE49-F238E27FC236}">
                <a16:creationId xmlns:a16="http://schemas.microsoft.com/office/drawing/2014/main" id="{1531886E-2E9B-1402-DDA6-60D2597FE09B}"/>
              </a:ext>
            </a:extLst>
          </p:cNvPr>
          <p:cNvSpPr/>
          <p:nvPr/>
        </p:nvSpPr>
        <p:spPr>
          <a:xfrm flipH="1">
            <a:off x="295842" y="1594797"/>
            <a:ext cx="1837762" cy="646104"/>
          </a:xfrm>
          <a:prstGeom prst="borderCallout2">
            <a:avLst>
              <a:gd name="adj1" fmla="val 18750"/>
              <a:gd name="adj2" fmla="val -8333"/>
              <a:gd name="adj3" fmla="val 18750"/>
              <a:gd name="adj4" fmla="val -16667"/>
              <a:gd name="adj5" fmla="val 166780"/>
              <a:gd name="adj6" fmla="val -12805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Evaluate turn-down ratio</a:t>
            </a:r>
          </a:p>
        </p:txBody>
      </p:sp>
      <p:sp>
        <p:nvSpPr>
          <p:cNvPr id="11" name="Callout: Bent Line 10">
            <a:extLst>
              <a:ext uri="{FF2B5EF4-FFF2-40B4-BE49-F238E27FC236}">
                <a16:creationId xmlns:a16="http://schemas.microsoft.com/office/drawing/2014/main" id="{66D7AFC6-2684-50B4-BE7D-DB916256E6DC}"/>
              </a:ext>
            </a:extLst>
          </p:cNvPr>
          <p:cNvSpPr/>
          <p:nvPr/>
        </p:nvSpPr>
        <p:spPr>
          <a:xfrm flipH="1">
            <a:off x="295842" y="3460421"/>
            <a:ext cx="1837763" cy="657901"/>
          </a:xfrm>
          <a:prstGeom prst="borderCallout2">
            <a:avLst>
              <a:gd name="adj1" fmla="val 18750"/>
              <a:gd name="adj2" fmla="val -8333"/>
              <a:gd name="adj3" fmla="val 18750"/>
              <a:gd name="adj4" fmla="val -16667"/>
              <a:gd name="adj5" fmla="val 202600"/>
              <a:gd name="adj6" fmla="val -96736"/>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Heat pump 2 will cycle on/off more frequently</a:t>
            </a:r>
          </a:p>
        </p:txBody>
      </p:sp>
      <p:sp>
        <p:nvSpPr>
          <p:cNvPr id="13" name="Callout: Bent Line 12">
            <a:extLst>
              <a:ext uri="{FF2B5EF4-FFF2-40B4-BE49-F238E27FC236}">
                <a16:creationId xmlns:a16="http://schemas.microsoft.com/office/drawing/2014/main" id="{F0A507E1-52E2-3082-061E-9D244F0C0872}"/>
              </a:ext>
            </a:extLst>
          </p:cNvPr>
          <p:cNvSpPr/>
          <p:nvPr/>
        </p:nvSpPr>
        <p:spPr>
          <a:xfrm flipH="1">
            <a:off x="295842" y="2393875"/>
            <a:ext cx="1837763" cy="891692"/>
          </a:xfrm>
          <a:prstGeom prst="borderCallout2">
            <a:avLst>
              <a:gd name="adj1" fmla="val 18750"/>
              <a:gd name="adj2" fmla="val -8333"/>
              <a:gd name="adj3" fmla="val 18750"/>
              <a:gd name="adj4" fmla="val -16667"/>
              <a:gd name="adj5" fmla="val 63830"/>
              <a:gd name="adj6" fmla="val -13146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Heat pump 1 will better address load variation over time</a:t>
            </a:r>
          </a:p>
        </p:txBody>
      </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2705106" y="6162707"/>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295534576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84652"/>
            <a:ext cx="11599317" cy="419132"/>
          </a:xfrm>
        </p:spPr>
        <p:txBody>
          <a:bodyPr/>
          <a:lstStyle/>
          <a:p>
            <a:pPr marL="914400"/>
            <a:r>
              <a:rPr lang="en-US" dirty="0"/>
              <a:t>Identify and quantify energy recovery potential</a:t>
            </a:r>
          </a:p>
        </p:txBody>
      </p:sp>
      <p:sp>
        <p:nvSpPr>
          <p:cNvPr id="4" name="Content Placeholder 3">
            <a:extLst>
              <a:ext uri="{FF2B5EF4-FFF2-40B4-BE49-F238E27FC236}">
                <a16:creationId xmlns:a16="http://schemas.microsoft.com/office/drawing/2014/main" id="{6DEFB80E-2D60-083F-700A-9B0A14EDA0A7}"/>
              </a:ext>
            </a:extLst>
          </p:cNvPr>
          <p:cNvSpPr>
            <a:spLocks noGrp="1"/>
          </p:cNvSpPr>
          <p:nvPr>
            <p:ph sz="quarter" idx="18"/>
          </p:nvPr>
        </p:nvSpPr>
        <p:spPr>
          <a:xfrm>
            <a:off x="295847" y="1554638"/>
            <a:ext cx="5038154" cy="4594372"/>
          </a:xfrm>
        </p:spPr>
        <p:txBody>
          <a:bodyPr/>
          <a:lstStyle/>
          <a:p>
            <a:r>
              <a:rPr lang="en-US" dirty="0"/>
              <a:t>Capture energy from conditioned air leaving the space/building</a:t>
            </a:r>
          </a:p>
          <a:p>
            <a:pPr lvl="1"/>
            <a:r>
              <a:rPr lang="en-US" dirty="0"/>
              <a:t>Reinject that energy in air entering the space/building</a:t>
            </a:r>
          </a:p>
          <a:p>
            <a:endParaRPr lang="en-US" dirty="0"/>
          </a:p>
          <a:p>
            <a:r>
              <a:rPr lang="en-US" dirty="0"/>
              <a:t>Share energy from simultaneous heating and cooling</a:t>
            </a:r>
          </a:p>
          <a:p>
            <a:pPr lvl="1"/>
            <a:r>
              <a:rPr lang="en-US" dirty="0"/>
              <a:t>Move heat to where it is needed</a:t>
            </a:r>
          </a:p>
          <a:p>
            <a:pPr lvl="2"/>
            <a:r>
              <a:rPr lang="en-US" dirty="0"/>
              <a:t>From the core to the perimeter</a:t>
            </a:r>
          </a:p>
          <a:p>
            <a:pPr lvl="2"/>
            <a:r>
              <a:rPr lang="en-US" dirty="0"/>
              <a:t>From process to space, or from space to process</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2</a:t>
              </a:r>
              <a:endParaRPr lang="en-US" sz="2400" kern="1200" dirty="0"/>
            </a:p>
          </p:txBody>
        </p:sp>
      </p:grpSp>
      <p:pic>
        <p:nvPicPr>
          <p:cNvPr id="16" name="Picture 15">
            <a:extLst>
              <a:ext uri="{FF2B5EF4-FFF2-40B4-BE49-F238E27FC236}">
                <a16:creationId xmlns:a16="http://schemas.microsoft.com/office/drawing/2014/main" id="{2A160F97-E84B-5E96-3CDB-645D40C1F0B7}"/>
              </a:ext>
            </a:extLst>
          </p:cNvPr>
          <p:cNvPicPr>
            <a:picLocks noChangeAspect="1"/>
          </p:cNvPicPr>
          <p:nvPr/>
        </p:nvPicPr>
        <p:blipFill>
          <a:blip r:embed="rId3"/>
          <a:stretch>
            <a:fillRect/>
          </a:stretch>
        </p:blipFill>
        <p:spPr>
          <a:xfrm>
            <a:off x="5808715" y="1329160"/>
            <a:ext cx="5948291" cy="4817624"/>
          </a:xfrm>
          <a:prstGeom prst="rect">
            <a:avLst/>
          </a:prstGeom>
        </p:spPr>
      </p:pic>
      <p:sp>
        <p:nvSpPr>
          <p:cNvPr id="17" name="Footer Placeholder 3">
            <a:extLst>
              <a:ext uri="{FF2B5EF4-FFF2-40B4-BE49-F238E27FC236}">
                <a16:creationId xmlns:a16="http://schemas.microsoft.com/office/drawing/2014/main" id="{0EF06FDF-7ABE-04CC-9F4C-25CE68E6935E}"/>
              </a:ext>
            </a:extLst>
          </p:cNvPr>
          <p:cNvSpPr txBox="1">
            <a:spLocks/>
          </p:cNvSpPr>
          <p:nvPr/>
        </p:nvSpPr>
        <p:spPr>
          <a:xfrm>
            <a:off x="5808715" y="6034999"/>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422210314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ADAB2D-609E-513E-F319-860B31674CC4}"/>
              </a:ext>
            </a:extLst>
          </p:cNvPr>
          <p:cNvPicPr>
            <a:picLocks noChangeAspect="1"/>
          </p:cNvPicPr>
          <p:nvPr/>
        </p:nvPicPr>
        <p:blipFill>
          <a:blip r:embed="rId3"/>
          <a:stretch>
            <a:fillRect/>
          </a:stretch>
        </p:blipFill>
        <p:spPr>
          <a:xfrm>
            <a:off x="2810212" y="1757157"/>
            <a:ext cx="6570584" cy="4395557"/>
          </a:xfrm>
          <a:prstGeom prst="rect">
            <a:avLst/>
          </a:prstGeom>
        </p:spPr>
      </p:pic>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94177"/>
            <a:ext cx="11599317" cy="419132"/>
          </a:xfrm>
        </p:spPr>
        <p:txBody>
          <a:bodyPr/>
          <a:lstStyle/>
          <a:p>
            <a:pPr marL="914400"/>
            <a:r>
              <a:rPr lang="en-US" dirty="0"/>
              <a:t>Identify and quantify energy recovery potential</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2</a:t>
              </a:r>
            </a:p>
          </p:txBody>
        </p:sp>
      </p:grpSp>
      <p:sp>
        <p:nvSpPr>
          <p:cNvPr id="10" name="Callout: Bent Line 9">
            <a:extLst>
              <a:ext uri="{FF2B5EF4-FFF2-40B4-BE49-F238E27FC236}">
                <a16:creationId xmlns:a16="http://schemas.microsoft.com/office/drawing/2014/main" id="{1531886E-2E9B-1402-DDA6-60D2597FE09B}"/>
              </a:ext>
            </a:extLst>
          </p:cNvPr>
          <p:cNvSpPr/>
          <p:nvPr/>
        </p:nvSpPr>
        <p:spPr>
          <a:xfrm flipH="1">
            <a:off x="295842" y="2233231"/>
            <a:ext cx="1837762" cy="646104"/>
          </a:xfrm>
          <a:prstGeom prst="borderCallout2">
            <a:avLst>
              <a:gd name="adj1" fmla="val 18750"/>
              <a:gd name="adj2" fmla="val -8333"/>
              <a:gd name="adj3" fmla="val 18750"/>
              <a:gd name="adj4" fmla="val -16667"/>
              <a:gd name="adj5" fmla="val 90803"/>
              <a:gd name="adj6" fmla="val -11967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Peak heating load</a:t>
            </a:r>
          </a:p>
        </p:txBody>
      </p:sp>
      <p:sp>
        <p:nvSpPr>
          <p:cNvPr id="11" name="Callout: Bent Line 10">
            <a:extLst>
              <a:ext uri="{FF2B5EF4-FFF2-40B4-BE49-F238E27FC236}">
                <a16:creationId xmlns:a16="http://schemas.microsoft.com/office/drawing/2014/main" id="{66D7AFC6-2684-50B4-BE7D-DB916256E6DC}"/>
              </a:ext>
            </a:extLst>
          </p:cNvPr>
          <p:cNvSpPr/>
          <p:nvPr/>
        </p:nvSpPr>
        <p:spPr>
          <a:xfrm flipH="1">
            <a:off x="295842" y="4378708"/>
            <a:ext cx="1837763" cy="657901"/>
          </a:xfrm>
          <a:prstGeom prst="borderCallout2">
            <a:avLst>
              <a:gd name="adj1" fmla="val 18750"/>
              <a:gd name="adj2" fmla="val -8333"/>
              <a:gd name="adj3" fmla="val 18750"/>
              <a:gd name="adj4" fmla="val -16667"/>
              <a:gd name="adj5" fmla="val 120671"/>
              <a:gd name="adj6" fmla="val -13758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Cooling turn-down requirements</a:t>
            </a:r>
          </a:p>
        </p:txBody>
      </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2878360" y="6152714"/>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4" name="Callout: Bent Line 3">
            <a:extLst>
              <a:ext uri="{FF2B5EF4-FFF2-40B4-BE49-F238E27FC236}">
                <a16:creationId xmlns:a16="http://schemas.microsoft.com/office/drawing/2014/main" id="{FCFBF86C-24C3-2AA8-D2FD-C1162828C2EC}"/>
              </a:ext>
            </a:extLst>
          </p:cNvPr>
          <p:cNvSpPr/>
          <p:nvPr/>
        </p:nvSpPr>
        <p:spPr>
          <a:xfrm>
            <a:off x="9568819" y="2700629"/>
            <a:ext cx="1837763" cy="657901"/>
          </a:xfrm>
          <a:prstGeom prst="borderCallout2">
            <a:avLst>
              <a:gd name="adj1" fmla="val 18750"/>
              <a:gd name="adj2" fmla="val -8333"/>
              <a:gd name="adj3" fmla="val 18750"/>
              <a:gd name="adj4" fmla="val -16667"/>
              <a:gd name="adj5" fmla="val 328421"/>
              <a:gd name="adj6" fmla="val -11140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Heating turn-down requirements</a:t>
            </a:r>
          </a:p>
        </p:txBody>
      </p:sp>
      <p:sp>
        <p:nvSpPr>
          <p:cNvPr id="15" name="Callout: Bent Line 14">
            <a:extLst>
              <a:ext uri="{FF2B5EF4-FFF2-40B4-BE49-F238E27FC236}">
                <a16:creationId xmlns:a16="http://schemas.microsoft.com/office/drawing/2014/main" id="{C2E3D7EE-2EE7-0A5E-25B4-4B90B900F524}"/>
              </a:ext>
            </a:extLst>
          </p:cNvPr>
          <p:cNvSpPr/>
          <p:nvPr/>
        </p:nvSpPr>
        <p:spPr>
          <a:xfrm>
            <a:off x="9568818" y="1859157"/>
            <a:ext cx="1837763" cy="657901"/>
          </a:xfrm>
          <a:prstGeom prst="borderCallout2">
            <a:avLst>
              <a:gd name="adj1" fmla="val 18750"/>
              <a:gd name="adj2" fmla="val -8333"/>
              <a:gd name="adj3" fmla="val 18750"/>
              <a:gd name="adj4" fmla="val -16667"/>
              <a:gd name="adj5" fmla="val 329884"/>
              <a:gd name="adj6" fmla="val -158015"/>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Heat recovery</a:t>
            </a:r>
          </a:p>
        </p:txBody>
      </p:sp>
      <p:sp>
        <p:nvSpPr>
          <p:cNvPr id="16" name="Callout: Bent Line 15">
            <a:extLst>
              <a:ext uri="{FF2B5EF4-FFF2-40B4-BE49-F238E27FC236}">
                <a16:creationId xmlns:a16="http://schemas.microsoft.com/office/drawing/2014/main" id="{9990EFB3-CB28-9FDC-D9B8-543D4BF8DE34}"/>
              </a:ext>
            </a:extLst>
          </p:cNvPr>
          <p:cNvSpPr/>
          <p:nvPr/>
        </p:nvSpPr>
        <p:spPr>
          <a:xfrm>
            <a:off x="9568817" y="1076144"/>
            <a:ext cx="1837763" cy="657901"/>
          </a:xfrm>
          <a:prstGeom prst="borderCallout2">
            <a:avLst>
              <a:gd name="adj1" fmla="val 18750"/>
              <a:gd name="adj2" fmla="val -8333"/>
              <a:gd name="adj3" fmla="val 18750"/>
              <a:gd name="adj4" fmla="val -16667"/>
              <a:gd name="adj5" fmla="val 168951"/>
              <a:gd name="adj6" fmla="val -14230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171450" indent="-171450">
              <a:buFont typeface="Arial" panose="020B0604020202020204" pitchFamily="34" charset="0"/>
              <a:buChar char="•"/>
            </a:pPr>
            <a:r>
              <a:rPr lang="en-US" sz="1100" dirty="0">
                <a:solidFill>
                  <a:schemeClr val="tx1"/>
                </a:solidFill>
              </a:rPr>
              <a:t>Peak cooling load</a:t>
            </a:r>
          </a:p>
        </p:txBody>
      </p:sp>
    </p:spTree>
    <p:extLst>
      <p:ext uri="{BB962C8B-B14F-4D97-AF65-F5344CB8AC3E}">
        <p14:creationId xmlns:p14="http://schemas.microsoft.com/office/powerpoint/2010/main" val="85409520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Identify heat sources</a:t>
            </a:r>
            <a:endParaRPr lang="en-US" dirty="0">
              <a:solidFill>
                <a:srgbClr val="FF0000"/>
              </a:solidFill>
            </a:endParaRPr>
          </a:p>
          <a:p>
            <a:pPr marL="457200"/>
            <a:endParaRPr lang="en-US" dirty="0"/>
          </a:p>
        </p:txBody>
      </p:sp>
      <p:sp>
        <p:nvSpPr>
          <p:cNvPr id="19" name="Content Placeholder 18">
            <a:extLst>
              <a:ext uri="{FF2B5EF4-FFF2-40B4-BE49-F238E27FC236}">
                <a16:creationId xmlns:a16="http://schemas.microsoft.com/office/drawing/2014/main" id="{7E9783DF-5BE5-16B0-13A0-802D350C688B}"/>
              </a:ext>
            </a:extLst>
          </p:cNvPr>
          <p:cNvSpPr>
            <a:spLocks noGrp="1"/>
          </p:cNvSpPr>
          <p:nvPr>
            <p:ph sz="quarter" idx="18"/>
          </p:nvPr>
        </p:nvSpPr>
        <p:spPr/>
        <p:txBody>
          <a:bodyPr/>
          <a:lstStyle/>
          <a:p>
            <a:r>
              <a:rPr lang="en-US" dirty="0"/>
              <a:t>Air</a:t>
            </a:r>
          </a:p>
          <a:p>
            <a:r>
              <a:rPr lang="en-US" dirty="0"/>
              <a:t>Water</a:t>
            </a:r>
          </a:p>
          <a:p>
            <a:r>
              <a:rPr lang="en-US" dirty="0"/>
              <a:t>Ground</a:t>
            </a:r>
          </a:p>
          <a:p>
            <a:r>
              <a:rPr lang="en-US" dirty="0"/>
              <a:t>Solar</a:t>
            </a:r>
          </a:p>
          <a:p>
            <a:r>
              <a:rPr lang="en-US" dirty="0"/>
              <a:t>Process</a:t>
            </a:r>
          </a:p>
          <a:p>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3</a:t>
              </a:r>
              <a:endParaRPr lang="en-US" sz="2400" kern="1200" dirty="0"/>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3446293" y="6457014"/>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12" name="Picture 11">
            <a:extLst>
              <a:ext uri="{FF2B5EF4-FFF2-40B4-BE49-F238E27FC236}">
                <a16:creationId xmlns:a16="http://schemas.microsoft.com/office/drawing/2014/main" id="{D040ADF8-21E0-3D20-7FE7-AB0328E7611C}"/>
              </a:ext>
            </a:extLst>
          </p:cNvPr>
          <p:cNvPicPr>
            <a:picLocks noChangeAspect="1"/>
          </p:cNvPicPr>
          <p:nvPr/>
        </p:nvPicPr>
        <p:blipFill>
          <a:blip r:embed="rId2"/>
          <a:stretch>
            <a:fillRect/>
          </a:stretch>
        </p:blipFill>
        <p:spPr>
          <a:xfrm>
            <a:off x="3446293" y="1346636"/>
            <a:ext cx="8253342" cy="5106384"/>
          </a:xfrm>
          <a:prstGeom prst="rect">
            <a:avLst/>
          </a:prstGeom>
        </p:spPr>
      </p:pic>
    </p:spTree>
    <p:extLst>
      <p:ext uri="{BB962C8B-B14F-4D97-AF65-F5344CB8AC3E}">
        <p14:creationId xmlns:p14="http://schemas.microsoft.com/office/powerpoint/2010/main" val="294379168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Choose central or distributed architectures</a:t>
            </a: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4</a:t>
              </a:r>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1373149" y="6037111"/>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18" name="Picture 17">
            <a:extLst>
              <a:ext uri="{FF2B5EF4-FFF2-40B4-BE49-F238E27FC236}">
                <a16:creationId xmlns:a16="http://schemas.microsoft.com/office/drawing/2014/main" id="{318249C4-5A35-8CBC-FB54-1558629E6E4F}"/>
              </a:ext>
            </a:extLst>
          </p:cNvPr>
          <p:cNvPicPr>
            <a:picLocks noChangeAspect="1"/>
          </p:cNvPicPr>
          <p:nvPr/>
        </p:nvPicPr>
        <p:blipFill>
          <a:blip r:embed="rId3"/>
          <a:stretch>
            <a:fillRect/>
          </a:stretch>
        </p:blipFill>
        <p:spPr>
          <a:xfrm>
            <a:off x="1373149" y="1389852"/>
            <a:ext cx="9542501" cy="4660497"/>
          </a:xfrm>
          <a:prstGeom prst="rect">
            <a:avLst/>
          </a:prstGeom>
        </p:spPr>
      </p:pic>
    </p:spTree>
    <p:extLst>
      <p:ext uri="{BB962C8B-B14F-4D97-AF65-F5344CB8AC3E}">
        <p14:creationId xmlns:p14="http://schemas.microsoft.com/office/powerpoint/2010/main" val="14848059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Sammy Houssainy, PhD, PE</a:t>
            </a:r>
          </a:p>
          <a:p>
            <a:r>
              <a:rPr lang="en-US" sz="2400" i="1" dirty="0"/>
              <a:t>Energy Modeling Manager</a:t>
            </a:r>
          </a:p>
          <a:p>
            <a:pPr defTabSz="1087636">
              <a:defRPr/>
            </a:pPr>
            <a:r>
              <a:rPr kumimoji="0" lang="en-US" sz="2000" b="0" i="0" u="none" strike="noStrike" kern="1200" cap="none" spc="0" normalizeH="0" baseline="0" noProof="0" dirty="0">
                <a:ln>
                  <a:noFill/>
                </a:ln>
                <a:solidFill>
                  <a:srgbClr val="000000"/>
                </a:solidFill>
                <a:effectLst/>
                <a:uLnTx/>
                <a:uFillTx/>
                <a:hlinkClick r:id="rId3"/>
              </a:rPr>
              <a:t>Sammy.Houssainy@DaikinApplied.com</a:t>
            </a:r>
            <a:endParaRPr kumimoji="0" lang="en-US" sz="2000" b="0" i="0" u="none" strike="noStrike" kern="1200" cap="none" spc="0" normalizeH="0" baseline="0" noProof="0" dirty="0">
              <a:ln>
                <a:noFill/>
              </a:ln>
              <a:solidFill>
                <a:srgbClr val="000000"/>
              </a:solidFill>
              <a:effectLst/>
              <a:uLnTx/>
              <a:uFillTx/>
            </a:endParaRPr>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June 2024</a:t>
            </a:r>
          </a:p>
          <a:p>
            <a:r>
              <a:rPr lang="en-US" sz="2400" dirty="0"/>
              <a:t>Previously</a:t>
            </a:r>
          </a:p>
          <a:p>
            <a:pPr lvl="1"/>
            <a:r>
              <a:rPr lang="en-US" sz="1800" dirty="0"/>
              <a:t>Project Manager at Department of Energy’s National Renewable Energy Lab (NREL)</a:t>
            </a:r>
          </a:p>
        </p:txBody>
      </p:sp>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Energy modeling</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Decarbonization</a:t>
            </a:r>
          </a:p>
          <a:p>
            <a:pPr marL="571500" lvl="1" indent="-342900" defTabSz="1219170">
              <a:spcAft>
                <a:spcPts val="800"/>
              </a:spcAft>
              <a:buClr>
                <a:schemeClr val="tx2">
                  <a:lumMod val="60000"/>
                  <a:lumOff val="40000"/>
                </a:schemeClr>
              </a:buClr>
              <a:buSzPct val="85000"/>
              <a:buFont typeface="Wingdings" panose="05000000000000000000" pitchFamily="2" charset="2"/>
              <a:buChar char="§"/>
            </a:pPr>
            <a:r>
              <a:rPr lang="en-US" sz="1800" dirty="0"/>
              <a:t>Electrification</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4"/>
          <a:stretch>
            <a:fillRect/>
          </a:stretch>
        </p:blipFill>
        <p:spPr>
          <a:xfrm>
            <a:off x="9643770" y="770156"/>
            <a:ext cx="1999661" cy="554784"/>
          </a:xfrm>
          <a:prstGeom prst="rect">
            <a:avLst/>
          </a:prstGeom>
        </p:spPr>
      </p:pic>
      <p:sp>
        <p:nvSpPr>
          <p:cNvPr id="14" name="Footer Placeholder 4">
            <a:extLst>
              <a:ext uri="{FF2B5EF4-FFF2-40B4-BE49-F238E27FC236}">
                <a16:creationId xmlns:a16="http://schemas.microsoft.com/office/drawing/2014/main" id="{E66F44A2-633A-6A76-E5C9-4997C3E46BC8}"/>
              </a:ext>
            </a:extLst>
          </p:cNvPr>
          <p:cNvSpPr>
            <a:spLocks noGrp="1"/>
          </p:cNvSpPr>
          <p:nvPr>
            <p:ph type="ftr" sz="quarter" idx="3"/>
          </p:nvPr>
        </p:nvSpPr>
        <p:spPr>
          <a:xfrm>
            <a:off x="295845" y="6466639"/>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7" name="Picture 6" descr="A person in a suit&#10;&#10;Description automatically generated">
            <a:extLst>
              <a:ext uri="{FF2B5EF4-FFF2-40B4-BE49-F238E27FC236}">
                <a16:creationId xmlns:a16="http://schemas.microsoft.com/office/drawing/2014/main" id="{089BCFD4-4700-F3F5-3F3E-2B644977A9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78" r="12692" b="19156"/>
          <a:stretch/>
        </p:blipFill>
        <p:spPr>
          <a:xfrm>
            <a:off x="569386" y="837983"/>
            <a:ext cx="2526640" cy="3063240"/>
          </a:xfrm>
          <a:prstGeom prst="rect">
            <a:avLst/>
          </a:prstGeom>
          <a:effectLst>
            <a:glow rad="101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01503813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979D14-BCCC-7C2B-6B7A-05655212D01B}"/>
              </a:ext>
            </a:extLst>
          </p:cNvPr>
          <p:cNvPicPr>
            <a:picLocks noChangeAspect="1"/>
          </p:cNvPicPr>
          <p:nvPr/>
        </p:nvPicPr>
        <p:blipFill>
          <a:blip r:embed="rId3"/>
          <a:stretch>
            <a:fillRect/>
          </a:stretch>
        </p:blipFill>
        <p:spPr>
          <a:xfrm>
            <a:off x="5348691" y="1263326"/>
            <a:ext cx="5562515" cy="1777553"/>
          </a:xfrm>
          <a:prstGeom prst="rect">
            <a:avLst/>
          </a:prstGeom>
        </p:spPr>
      </p:pic>
      <p:pic>
        <p:nvPicPr>
          <p:cNvPr id="11" name="Picture 10">
            <a:extLst>
              <a:ext uri="{FF2B5EF4-FFF2-40B4-BE49-F238E27FC236}">
                <a16:creationId xmlns:a16="http://schemas.microsoft.com/office/drawing/2014/main" id="{7F2A3C87-6BDE-A57F-1EF2-4E861E5A19F4}"/>
              </a:ext>
            </a:extLst>
          </p:cNvPr>
          <p:cNvPicPr>
            <a:picLocks noChangeAspect="1"/>
          </p:cNvPicPr>
          <p:nvPr/>
        </p:nvPicPr>
        <p:blipFill>
          <a:blip r:embed="rId4"/>
          <a:stretch>
            <a:fillRect/>
          </a:stretch>
        </p:blipFill>
        <p:spPr>
          <a:xfrm>
            <a:off x="942327" y="1327198"/>
            <a:ext cx="4079744" cy="2270179"/>
          </a:xfrm>
          <a:prstGeom prst="rect">
            <a:avLst/>
          </a:prstGeom>
        </p:spPr>
      </p:pic>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Choose distribution medium (air, water, refrigerant)</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5</a:t>
              </a:r>
              <a:endParaRPr lang="en-US" sz="2400" kern="1200" dirty="0"/>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5301410" y="2938908"/>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4" name="Picture 3">
            <a:extLst>
              <a:ext uri="{FF2B5EF4-FFF2-40B4-BE49-F238E27FC236}">
                <a16:creationId xmlns:a16="http://schemas.microsoft.com/office/drawing/2014/main" id="{02767921-AE13-46C1-1E34-9C18C7575A46}"/>
              </a:ext>
            </a:extLst>
          </p:cNvPr>
          <p:cNvPicPr>
            <a:picLocks noChangeAspect="1"/>
          </p:cNvPicPr>
          <p:nvPr/>
        </p:nvPicPr>
        <p:blipFill>
          <a:blip r:embed="rId5"/>
          <a:stretch>
            <a:fillRect/>
          </a:stretch>
        </p:blipFill>
        <p:spPr>
          <a:xfrm>
            <a:off x="2309421" y="4163902"/>
            <a:ext cx="2787359" cy="1300216"/>
          </a:xfrm>
          <a:prstGeom prst="rect">
            <a:avLst/>
          </a:prstGeom>
        </p:spPr>
      </p:pic>
      <p:pic>
        <p:nvPicPr>
          <p:cNvPr id="10" name="Picture 9">
            <a:extLst>
              <a:ext uri="{FF2B5EF4-FFF2-40B4-BE49-F238E27FC236}">
                <a16:creationId xmlns:a16="http://schemas.microsoft.com/office/drawing/2014/main" id="{59A6285D-435F-136D-C0C1-6D9A1FCEE478}"/>
              </a:ext>
            </a:extLst>
          </p:cNvPr>
          <p:cNvPicPr>
            <a:picLocks noChangeAspect="1"/>
          </p:cNvPicPr>
          <p:nvPr/>
        </p:nvPicPr>
        <p:blipFill>
          <a:blip r:embed="rId6"/>
          <a:stretch>
            <a:fillRect/>
          </a:stretch>
        </p:blipFill>
        <p:spPr>
          <a:xfrm>
            <a:off x="9516868" y="3138002"/>
            <a:ext cx="2480845" cy="2427397"/>
          </a:xfrm>
          <a:prstGeom prst="rect">
            <a:avLst/>
          </a:prstGeom>
        </p:spPr>
      </p:pic>
      <p:graphicFrame>
        <p:nvGraphicFramePr>
          <p:cNvPr id="13" name="Table 4">
            <a:extLst>
              <a:ext uri="{FF2B5EF4-FFF2-40B4-BE49-F238E27FC236}">
                <a16:creationId xmlns:a16="http://schemas.microsoft.com/office/drawing/2014/main" id="{A2B5D564-DD22-AF04-57E6-BB040FC40650}"/>
              </a:ext>
            </a:extLst>
          </p:cNvPr>
          <p:cNvGraphicFramePr>
            <a:graphicFrameLocks/>
          </p:cNvGraphicFramePr>
          <p:nvPr>
            <p:extLst>
              <p:ext uri="{D42A27DB-BD31-4B8C-83A1-F6EECF244321}">
                <p14:modId xmlns:p14="http://schemas.microsoft.com/office/powerpoint/2010/main" val="2580045894"/>
              </p:ext>
            </p:extLst>
          </p:nvPr>
        </p:nvGraphicFramePr>
        <p:xfrm>
          <a:off x="282901" y="5452514"/>
          <a:ext cx="11586370" cy="1004946"/>
        </p:xfrm>
        <a:graphic>
          <a:graphicData uri="http://schemas.openxmlformats.org/drawingml/2006/table">
            <a:tbl>
              <a:tblPr firstRow="1" bandRow="1">
                <a:tableStyleId>{5C22544A-7EE6-4342-B048-85BDC9FD1C3A}</a:tableStyleId>
              </a:tblPr>
              <a:tblGrid>
                <a:gridCol w="2317274">
                  <a:extLst>
                    <a:ext uri="{9D8B030D-6E8A-4147-A177-3AD203B41FA5}">
                      <a16:colId xmlns:a16="http://schemas.microsoft.com/office/drawing/2014/main" val="3692749531"/>
                    </a:ext>
                  </a:extLst>
                </a:gridCol>
                <a:gridCol w="2317274">
                  <a:extLst>
                    <a:ext uri="{9D8B030D-6E8A-4147-A177-3AD203B41FA5}">
                      <a16:colId xmlns:a16="http://schemas.microsoft.com/office/drawing/2014/main" val="2922868582"/>
                    </a:ext>
                  </a:extLst>
                </a:gridCol>
                <a:gridCol w="2317274">
                  <a:extLst>
                    <a:ext uri="{9D8B030D-6E8A-4147-A177-3AD203B41FA5}">
                      <a16:colId xmlns:a16="http://schemas.microsoft.com/office/drawing/2014/main" val="2673450163"/>
                    </a:ext>
                  </a:extLst>
                </a:gridCol>
                <a:gridCol w="2317274">
                  <a:extLst>
                    <a:ext uri="{9D8B030D-6E8A-4147-A177-3AD203B41FA5}">
                      <a16:colId xmlns:a16="http://schemas.microsoft.com/office/drawing/2014/main" val="661565471"/>
                    </a:ext>
                  </a:extLst>
                </a:gridCol>
                <a:gridCol w="2317274">
                  <a:extLst>
                    <a:ext uri="{9D8B030D-6E8A-4147-A177-3AD203B41FA5}">
                      <a16:colId xmlns:a16="http://schemas.microsoft.com/office/drawing/2014/main" val="2094365065"/>
                    </a:ext>
                  </a:extLst>
                </a:gridCol>
              </a:tblGrid>
              <a:tr h="334833">
                <a:tc>
                  <a:txBody>
                    <a:bodyPr/>
                    <a:lstStyle/>
                    <a:p>
                      <a:r>
                        <a:rPr lang="en-US" sz="1600" dirty="0"/>
                        <a:t>System</a:t>
                      </a:r>
                    </a:p>
                  </a:txBody>
                  <a:tcPr>
                    <a:solidFill>
                      <a:schemeClr val="tx2"/>
                    </a:solidFill>
                  </a:tcPr>
                </a:tc>
                <a:tc>
                  <a:txBody>
                    <a:bodyPr/>
                    <a:lstStyle/>
                    <a:p>
                      <a:pPr algn="ctr"/>
                      <a:r>
                        <a:rPr lang="en-US" sz="1600" dirty="0"/>
                        <a:t>RTUs</a:t>
                      </a:r>
                    </a:p>
                  </a:txBody>
                  <a:tcPr>
                    <a:solidFill>
                      <a:schemeClr val="tx2"/>
                    </a:solidFill>
                  </a:tcPr>
                </a:tc>
                <a:tc>
                  <a:txBody>
                    <a:bodyPr/>
                    <a:lstStyle/>
                    <a:p>
                      <a:pPr algn="ctr"/>
                      <a:r>
                        <a:rPr lang="en-US" sz="1600" dirty="0"/>
                        <a:t>RHP-AHU-VAV</a:t>
                      </a:r>
                    </a:p>
                  </a:txBody>
                  <a:tcPr>
                    <a:solidFill>
                      <a:schemeClr val="tx2"/>
                    </a:solidFill>
                  </a:tcPr>
                </a:tc>
                <a:tc>
                  <a:txBody>
                    <a:bodyPr/>
                    <a:lstStyle/>
                    <a:p>
                      <a:pPr algn="ctr"/>
                      <a:r>
                        <a:rPr lang="en-US" sz="1600" dirty="0"/>
                        <a:t>ASHP-WSHP</a:t>
                      </a:r>
                    </a:p>
                  </a:txBody>
                  <a:tcPr>
                    <a:solidFill>
                      <a:schemeClr val="tx2"/>
                    </a:solidFill>
                  </a:tcPr>
                </a:tc>
                <a:tc>
                  <a:txBody>
                    <a:bodyPr/>
                    <a:lstStyle/>
                    <a:p>
                      <a:pPr algn="ctr"/>
                      <a:r>
                        <a:rPr lang="en-US" sz="1600" dirty="0"/>
                        <a:t>ASHP-AHU-VAV</a:t>
                      </a:r>
                    </a:p>
                  </a:txBody>
                  <a:tcPr>
                    <a:solidFill>
                      <a:schemeClr val="tx2"/>
                    </a:solidFill>
                  </a:tcPr>
                </a:tc>
                <a:extLst>
                  <a:ext uri="{0D108BD9-81ED-4DB2-BD59-A6C34878D82A}">
                    <a16:rowId xmlns:a16="http://schemas.microsoft.com/office/drawing/2014/main" val="2713863554"/>
                  </a:ext>
                </a:extLst>
              </a:tr>
              <a:tr h="334833">
                <a:tc>
                  <a:txBody>
                    <a:bodyPr/>
                    <a:lstStyle/>
                    <a:p>
                      <a:r>
                        <a:rPr lang="en-US" sz="1100" b="1" dirty="0"/>
                        <a:t>Terminal Distribution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Air</a:t>
                      </a:r>
                    </a:p>
                  </a:txBody>
                  <a:tcPr/>
                </a:tc>
                <a:tc>
                  <a:txBody>
                    <a:bodyPr/>
                    <a:lstStyle/>
                    <a:p>
                      <a:r>
                        <a:rPr lang="en-US" sz="1100" dirty="0"/>
                        <a:t>Air</a:t>
                      </a:r>
                    </a:p>
                  </a:txBody>
                  <a:tcPr/>
                </a:tc>
                <a:tc>
                  <a:txBody>
                    <a:bodyPr/>
                    <a:lstStyle/>
                    <a:p>
                      <a:r>
                        <a:rPr lang="en-US" sz="1100" dirty="0"/>
                        <a:t>Air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Air</a:t>
                      </a:r>
                    </a:p>
                  </a:txBody>
                  <a:tcPr/>
                </a:tc>
                <a:extLst>
                  <a:ext uri="{0D108BD9-81ED-4DB2-BD59-A6C34878D82A}">
                    <a16:rowId xmlns:a16="http://schemas.microsoft.com/office/drawing/2014/main" val="2190874572"/>
                  </a:ext>
                </a:extLst>
              </a:tr>
              <a:tr h="334833">
                <a:tc>
                  <a:txBody>
                    <a:bodyPr/>
                    <a:lstStyle/>
                    <a:p>
                      <a:r>
                        <a:rPr lang="en-US" sz="1100" b="1" dirty="0"/>
                        <a:t>Plant Distribution</a:t>
                      </a:r>
                    </a:p>
                  </a:txBody>
                  <a:tcPr/>
                </a:tc>
                <a:tc>
                  <a:txBody>
                    <a:bodyPr/>
                    <a:lstStyle/>
                    <a:p>
                      <a:r>
                        <a:rPr lang="en-US" sz="1100" b="1" dirty="0"/>
                        <a:t>N/A</a:t>
                      </a:r>
                    </a:p>
                  </a:txBody>
                  <a:tcPr/>
                </a:tc>
                <a:tc>
                  <a:txBody>
                    <a:bodyPr/>
                    <a:lstStyle/>
                    <a:p>
                      <a:r>
                        <a:rPr lang="en-US" sz="1100" b="1" dirty="0"/>
                        <a:t>Refrigerant</a:t>
                      </a:r>
                    </a:p>
                  </a:txBody>
                  <a:tcPr/>
                </a:tc>
                <a:tc>
                  <a:txBody>
                    <a:bodyPr/>
                    <a:lstStyle/>
                    <a:p>
                      <a:r>
                        <a:rPr lang="en-US" sz="1100" b="1" dirty="0"/>
                        <a:t>Water</a:t>
                      </a:r>
                    </a:p>
                  </a:txBody>
                  <a:tcPr/>
                </a:tc>
                <a:tc>
                  <a:txBody>
                    <a:bodyPr/>
                    <a:lstStyle/>
                    <a:p>
                      <a:r>
                        <a:rPr lang="en-US" sz="1100" b="1" dirty="0"/>
                        <a:t>Water</a:t>
                      </a:r>
                    </a:p>
                  </a:txBody>
                  <a:tcPr/>
                </a:tc>
                <a:extLst>
                  <a:ext uri="{0D108BD9-81ED-4DB2-BD59-A6C34878D82A}">
                    <a16:rowId xmlns:a16="http://schemas.microsoft.com/office/drawing/2014/main" val="217821204"/>
                  </a:ext>
                </a:extLst>
              </a:tr>
            </a:tbl>
          </a:graphicData>
        </a:graphic>
      </p:graphicFrame>
      <p:pic>
        <p:nvPicPr>
          <p:cNvPr id="15" name="Picture 14">
            <a:extLst>
              <a:ext uri="{FF2B5EF4-FFF2-40B4-BE49-F238E27FC236}">
                <a16:creationId xmlns:a16="http://schemas.microsoft.com/office/drawing/2014/main" id="{C4FC6964-DCB4-51A7-ED8B-68615AB8C2FE}"/>
              </a:ext>
            </a:extLst>
          </p:cNvPr>
          <p:cNvPicPr>
            <a:picLocks noChangeAspect="1"/>
          </p:cNvPicPr>
          <p:nvPr/>
        </p:nvPicPr>
        <p:blipFill>
          <a:blip r:embed="rId7"/>
          <a:stretch>
            <a:fillRect/>
          </a:stretch>
        </p:blipFill>
        <p:spPr>
          <a:xfrm>
            <a:off x="7273266" y="3297920"/>
            <a:ext cx="2219173" cy="2223726"/>
          </a:xfrm>
          <a:prstGeom prst="rect">
            <a:avLst/>
          </a:prstGeom>
        </p:spPr>
      </p:pic>
      <p:pic>
        <p:nvPicPr>
          <p:cNvPr id="17" name="Picture 16">
            <a:extLst>
              <a:ext uri="{FF2B5EF4-FFF2-40B4-BE49-F238E27FC236}">
                <a16:creationId xmlns:a16="http://schemas.microsoft.com/office/drawing/2014/main" id="{7CA048F0-18F8-5584-29B9-3823823494AA}"/>
              </a:ext>
            </a:extLst>
          </p:cNvPr>
          <p:cNvPicPr>
            <a:picLocks noChangeAspect="1"/>
          </p:cNvPicPr>
          <p:nvPr/>
        </p:nvPicPr>
        <p:blipFill>
          <a:blip r:embed="rId8"/>
          <a:stretch>
            <a:fillRect/>
          </a:stretch>
        </p:blipFill>
        <p:spPr>
          <a:xfrm>
            <a:off x="5046500" y="3230658"/>
            <a:ext cx="2352602" cy="2301931"/>
          </a:xfrm>
          <a:prstGeom prst="rect">
            <a:avLst/>
          </a:prstGeom>
        </p:spPr>
      </p:pic>
    </p:spTree>
    <p:extLst>
      <p:ext uri="{BB962C8B-B14F-4D97-AF65-F5344CB8AC3E}">
        <p14:creationId xmlns:p14="http://schemas.microsoft.com/office/powerpoint/2010/main" val="41289581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14998"/>
            <a:ext cx="11599317" cy="419132"/>
          </a:xfrm>
        </p:spPr>
        <p:txBody>
          <a:bodyPr/>
          <a:lstStyle/>
          <a:p>
            <a:pPr marL="914400"/>
            <a:r>
              <a:rPr lang="en-US" dirty="0"/>
              <a:t>Choose ventilation control</a:t>
            </a:r>
          </a:p>
        </p:txBody>
      </p:sp>
      <p:sp>
        <p:nvSpPr>
          <p:cNvPr id="4" name="Content Placeholder 3">
            <a:extLst>
              <a:ext uri="{FF2B5EF4-FFF2-40B4-BE49-F238E27FC236}">
                <a16:creationId xmlns:a16="http://schemas.microsoft.com/office/drawing/2014/main" id="{46E131C9-2A07-A079-47EA-8B1C7048C390}"/>
              </a:ext>
            </a:extLst>
          </p:cNvPr>
          <p:cNvSpPr>
            <a:spLocks noGrp="1"/>
          </p:cNvSpPr>
          <p:nvPr>
            <p:ph sz="quarter" idx="18"/>
          </p:nvPr>
        </p:nvSpPr>
        <p:spPr>
          <a:xfrm>
            <a:off x="295847" y="1554638"/>
            <a:ext cx="5800154" cy="4594372"/>
          </a:xfrm>
        </p:spPr>
        <p:txBody>
          <a:bodyPr/>
          <a:lstStyle/>
          <a:p>
            <a:pPr marL="0" indent="0">
              <a:buNone/>
            </a:pPr>
            <a:r>
              <a:rPr lang="en-US" dirty="0">
                <a:solidFill>
                  <a:srgbClr val="00B0F0"/>
                </a:solidFill>
              </a:rPr>
              <a:t>Distributed Systems + DOAS</a:t>
            </a:r>
          </a:p>
          <a:p>
            <a:r>
              <a:rPr lang="en-US" sz="1400" dirty="0"/>
              <a:t>Improved humidity control</a:t>
            </a:r>
          </a:p>
          <a:p>
            <a:r>
              <a:rPr lang="en-US" sz="1400" dirty="0"/>
              <a:t>Reduced energy use</a:t>
            </a:r>
          </a:p>
          <a:p>
            <a:r>
              <a:rPr lang="en-US" sz="1400" dirty="0"/>
              <a:t>Simplified ventilation control</a:t>
            </a:r>
          </a:p>
          <a:p>
            <a:r>
              <a:rPr lang="en-US" sz="1400" dirty="0"/>
              <a:t>Separation of sensible and latent cooling</a:t>
            </a:r>
          </a:p>
          <a:p>
            <a:pPr lvl="1"/>
            <a:r>
              <a:rPr lang="en-US" sz="1100" dirty="0"/>
              <a:t>Expands options for terminal HVAC equipment</a:t>
            </a:r>
          </a:p>
          <a:p>
            <a:r>
              <a:rPr lang="en-US" sz="1400" dirty="0"/>
              <a:t>Reduced installation cost</a:t>
            </a:r>
          </a:p>
          <a:p>
            <a:r>
              <a:rPr lang="en-US" sz="1400" dirty="0"/>
              <a:t>Refer to the ASHRAE Design Guide for Dedicated Outdoor Air Systems</a:t>
            </a:r>
            <a:endParaRPr lang="en-US" sz="1600"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6</a:t>
              </a:r>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630412" y="6307347"/>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Design Guide for Dedicated Outdoor Air Systems (ASHRAE 2017) </a:t>
            </a:r>
          </a:p>
          <a:p>
            <a:r>
              <a:rPr lang="en-US" sz="800" i="1" dirty="0">
                <a:solidFill>
                  <a:schemeClr val="bg1">
                    <a:lumMod val="50000"/>
                  </a:schemeClr>
                </a:solidFill>
              </a:rPr>
              <a:t> </a:t>
            </a:r>
          </a:p>
        </p:txBody>
      </p:sp>
      <p:pic>
        <p:nvPicPr>
          <p:cNvPr id="11" name="Picture 10">
            <a:extLst>
              <a:ext uri="{FF2B5EF4-FFF2-40B4-BE49-F238E27FC236}">
                <a16:creationId xmlns:a16="http://schemas.microsoft.com/office/drawing/2014/main" id="{43880EC9-B6CC-BFB4-40BA-2242F00B17F4}"/>
              </a:ext>
            </a:extLst>
          </p:cNvPr>
          <p:cNvPicPr>
            <a:picLocks noChangeAspect="1"/>
          </p:cNvPicPr>
          <p:nvPr/>
        </p:nvPicPr>
        <p:blipFill>
          <a:blip r:embed="rId3"/>
          <a:stretch>
            <a:fillRect/>
          </a:stretch>
        </p:blipFill>
        <p:spPr>
          <a:xfrm>
            <a:off x="897111" y="4278087"/>
            <a:ext cx="3149172" cy="2058665"/>
          </a:xfrm>
          <a:prstGeom prst="rect">
            <a:avLst/>
          </a:prstGeom>
        </p:spPr>
      </p:pic>
      <p:sp>
        <p:nvSpPr>
          <p:cNvPr id="12" name="TextBox 11">
            <a:extLst>
              <a:ext uri="{FF2B5EF4-FFF2-40B4-BE49-F238E27FC236}">
                <a16:creationId xmlns:a16="http://schemas.microsoft.com/office/drawing/2014/main" id="{858C54DF-54CD-9BD6-DC27-ECC500E4AE4A}"/>
              </a:ext>
            </a:extLst>
          </p:cNvPr>
          <p:cNvSpPr txBox="1"/>
          <p:nvPr/>
        </p:nvSpPr>
        <p:spPr>
          <a:xfrm>
            <a:off x="8637559" y="786253"/>
            <a:ext cx="1454501" cy="276999"/>
          </a:xfrm>
          <a:prstGeom prst="rect">
            <a:avLst/>
          </a:prstGeom>
          <a:noFill/>
        </p:spPr>
        <p:txBody>
          <a:bodyPr wrap="none" rtlCol="0">
            <a:spAutoFit/>
          </a:bodyPr>
          <a:lstStyle/>
          <a:p>
            <a:r>
              <a:rPr lang="en-US" sz="1200" b="1" dirty="0">
                <a:solidFill>
                  <a:schemeClr val="tx2"/>
                </a:solidFill>
              </a:rPr>
              <a:t>Trailblazer AGZ-F</a:t>
            </a:r>
          </a:p>
        </p:txBody>
      </p:sp>
      <p:sp>
        <p:nvSpPr>
          <p:cNvPr id="13" name="TextBox 12">
            <a:extLst>
              <a:ext uri="{FF2B5EF4-FFF2-40B4-BE49-F238E27FC236}">
                <a16:creationId xmlns:a16="http://schemas.microsoft.com/office/drawing/2014/main" id="{31455899-058A-FD74-E827-06316E57C83F}"/>
              </a:ext>
            </a:extLst>
          </p:cNvPr>
          <p:cNvSpPr txBox="1"/>
          <p:nvPr/>
        </p:nvSpPr>
        <p:spPr>
          <a:xfrm>
            <a:off x="10092060" y="979665"/>
            <a:ext cx="740908" cy="276999"/>
          </a:xfrm>
          <a:prstGeom prst="rect">
            <a:avLst/>
          </a:prstGeom>
          <a:noFill/>
        </p:spPr>
        <p:txBody>
          <a:bodyPr wrap="none" rtlCol="0">
            <a:spAutoFit/>
          </a:bodyPr>
          <a:lstStyle/>
          <a:p>
            <a:r>
              <a:rPr lang="en-US" sz="1200" b="1" dirty="0">
                <a:solidFill>
                  <a:schemeClr val="tx2"/>
                </a:solidFill>
              </a:rPr>
              <a:t>Mega Q</a:t>
            </a:r>
          </a:p>
        </p:txBody>
      </p:sp>
      <p:sp>
        <p:nvSpPr>
          <p:cNvPr id="15" name="TextBox 14">
            <a:extLst>
              <a:ext uri="{FF2B5EF4-FFF2-40B4-BE49-F238E27FC236}">
                <a16:creationId xmlns:a16="http://schemas.microsoft.com/office/drawing/2014/main" id="{534F6B1A-B31C-4964-7836-BA8DFFFC548D}"/>
              </a:ext>
            </a:extLst>
          </p:cNvPr>
          <p:cNvSpPr txBox="1"/>
          <p:nvPr/>
        </p:nvSpPr>
        <p:spPr>
          <a:xfrm>
            <a:off x="5359181" y="818579"/>
            <a:ext cx="1754711" cy="276999"/>
          </a:xfrm>
          <a:prstGeom prst="rect">
            <a:avLst/>
          </a:prstGeom>
          <a:noFill/>
        </p:spPr>
        <p:txBody>
          <a:bodyPr wrap="none" rtlCol="0">
            <a:spAutoFit/>
          </a:bodyPr>
          <a:lstStyle/>
          <a:p>
            <a:r>
              <a:rPr lang="en-US" sz="1200" b="1" dirty="0">
                <a:solidFill>
                  <a:schemeClr val="tx2"/>
                </a:solidFill>
              </a:rPr>
              <a:t>Rebel / Rebel Applied</a:t>
            </a:r>
          </a:p>
        </p:txBody>
      </p:sp>
      <p:sp>
        <p:nvSpPr>
          <p:cNvPr id="16" name="TextBox 15">
            <a:extLst>
              <a:ext uri="{FF2B5EF4-FFF2-40B4-BE49-F238E27FC236}">
                <a16:creationId xmlns:a16="http://schemas.microsoft.com/office/drawing/2014/main" id="{9F1C2539-81BE-684F-EF15-105841E58F39}"/>
              </a:ext>
            </a:extLst>
          </p:cNvPr>
          <p:cNvSpPr txBox="1"/>
          <p:nvPr/>
        </p:nvSpPr>
        <p:spPr>
          <a:xfrm>
            <a:off x="6741361" y="6065252"/>
            <a:ext cx="2536272" cy="276999"/>
          </a:xfrm>
          <a:prstGeom prst="rect">
            <a:avLst/>
          </a:prstGeom>
          <a:noFill/>
        </p:spPr>
        <p:txBody>
          <a:bodyPr wrap="none" rtlCol="0">
            <a:spAutoFit/>
          </a:bodyPr>
          <a:lstStyle/>
          <a:p>
            <a:r>
              <a:rPr lang="en-US" sz="1200" b="1" dirty="0" err="1">
                <a:solidFill>
                  <a:schemeClr val="tx2"/>
                </a:solidFill>
              </a:rPr>
              <a:t>Enfinity</a:t>
            </a:r>
            <a:r>
              <a:rPr lang="en-US" sz="1200" b="1" dirty="0">
                <a:solidFill>
                  <a:schemeClr val="tx2"/>
                </a:solidFill>
              </a:rPr>
              <a:t> or </a:t>
            </a:r>
            <a:r>
              <a:rPr lang="en-US" sz="1200" b="1" dirty="0" err="1">
                <a:solidFill>
                  <a:schemeClr val="tx2"/>
                </a:solidFill>
              </a:rPr>
              <a:t>SmartSource</a:t>
            </a:r>
            <a:r>
              <a:rPr lang="en-US" sz="1200" b="1" dirty="0">
                <a:solidFill>
                  <a:schemeClr val="tx2"/>
                </a:solidFill>
              </a:rPr>
              <a:t> WSHPs</a:t>
            </a:r>
          </a:p>
        </p:txBody>
      </p:sp>
      <p:pic>
        <p:nvPicPr>
          <p:cNvPr id="17" name="Picture 16">
            <a:extLst>
              <a:ext uri="{FF2B5EF4-FFF2-40B4-BE49-F238E27FC236}">
                <a16:creationId xmlns:a16="http://schemas.microsoft.com/office/drawing/2014/main" id="{EA1009C0-3E9E-6E10-336B-A8A260C69F63}"/>
              </a:ext>
            </a:extLst>
          </p:cNvPr>
          <p:cNvPicPr>
            <a:picLocks noChangeAspect="1"/>
          </p:cNvPicPr>
          <p:nvPr/>
        </p:nvPicPr>
        <p:blipFill>
          <a:blip r:embed="rId4"/>
          <a:stretch>
            <a:fillRect/>
          </a:stretch>
        </p:blipFill>
        <p:spPr>
          <a:xfrm>
            <a:off x="5532377" y="963724"/>
            <a:ext cx="5480001" cy="5491245"/>
          </a:xfrm>
          <a:prstGeom prst="rect">
            <a:avLst/>
          </a:prstGeom>
        </p:spPr>
      </p:pic>
    </p:spTree>
    <p:extLst>
      <p:ext uri="{BB962C8B-B14F-4D97-AF65-F5344CB8AC3E}">
        <p14:creationId xmlns:p14="http://schemas.microsoft.com/office/powerpoint/2010/main" val="55823560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DFC923-E404-CF55-51B6-E75757F5D86E}"/>
              </a:ext>
            </a:extLst>
          </p:cNvPr>
          <p:cNvPicPr>
            <a:picLocks noChangeAspect="1"/>
          </p:cNvPicPr>
          <p:nvPr/>
        </p:nvPicPr>
        <p:blipFill>
          <a:blip r:embed="rId3"/>
          <a:stretch>
            <a:fillRect/>
          </a:stretch>
        </p:blipFill>
        <p:spPr>
          <a:xfrm>
            <a:off x="405522" y="2140357"/>
            <a:ext cx="6837230" cy="3895857"/>
          </a:xfrm>
          <a:prstGeom prst="rect">
            <a:avLst/>
          </a:prstGeom>
        </p:spPr>
      </p:pic>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Assess backup heat requirements</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7</a:t>
              </a:r>
              <a:endParaRPr lang="en-US" sz="2400" kern="1200" dirty="0"/>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395431" y="6036214"/>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10" name="Callout: Bent Line 9">
            <a:extLst>
              <a:ext uri="{FF2B5EF4-FFF2-40B4-BE49-F238E27FC236}">
                <a16:creationId xmlns:a16="http://schemas.microsoft.com/office/drawing/2014/main" id="{D0981B9C-FC45-F0E3-CFFA-3A9292AB9069}"/>
              </a:ext>
            </a:extLst>
          </p:cNvPr>
          <p:cNvSpPr/>
          <p:nvPr/>
        </p:nvSpPr>
        <p:spPr>
          <a:xfrm flipH="1">
            <a:off x="158080" y="1609347"/>
            <a:ext cx="2566069" cy="576757"/>
          </a:xfrm>
          <a:prstGeom prst="borderCallout2">
            <a:avLst>
              <a:gd name="adj1" fmla="val 18750"/>
              <a:gd name="adj2" fmla="val -8333"/>
              <a:gd name="adj3" fmla="val 18750"/>
              <a:gd name="adj4" fmla="val -16667"/>
              <a:gd name="adj5" fmla="val 242738"/>
              <a:gd name="adj6" fmla="val -3508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Thermal balance point at intersection of heating load line and heat pump capacity curve</a:t>
            </a:r>
          </a:p>
        </p:txBody>
      </p:sp>
      <p:sp>
        <p:nvSpPr>
          <p:cNvPr id="11" name="Callout: Bent Line 10">
            <a:extLst>
              <a:ext uri="{FF2B5EF4-FFF2-40B4-BE49-F238E27FC236}">
                <a16:creationId xmlns:a16="http://schemas.microsoft.com/office/drawing/2014/main" id="{5F5932B3-79A1-42BF-658A-B3D9B3C06CCE}"/>
              </a:ext>
            </a:extLst>
          </p:cNvPr>
          <p:cNvSpPr/>
          <p:nvPr/>
        </p:nvSpPr>
        <p:spPr>
          <a:xfrm flipH="1">
            <a:off x="3747828" y="1633521"/>
            <a:ext cx="1530611" cy="576757"/>
          </a:xfrm>
          <a:prstGeom prst="borderCallout2">
            <a:avLst>
              <a:gd name="adj1" fmla="val 18750"/>
              <a:gd name="adj2" fmla="val -8333"/>
              <a:gd name="adj3" fmla="val 18750"/>
              <a:gd name="adj4" fmla="val -16667"/>
              <a:gd name="adj5" fmla="val 214485"/>
              <a:gd name="adj6" fmla="val -7235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Maximum heat pump heating capacity</a:t>
            </a:r>
          </a:p>
          <a:p>
            <a:endParaRPr lang="en-US" sz="1100" dirty="0">
              <a:solidFill>
                <a:schemeClr val="tx1"/>
              </a:solidFill>
            </a:endParaRPr>
          </a:p>
        </p:txBody>
      </p:sp>
      <p:sp>
        <p:nvSpPr>
          <p:cNvPr id="12" name="Callout: Bent Line 11">
            <a:extLst>
              <a:ext uri="{FF2B5EF4-FFF2-40B4-BE49-F238E27FC236}">
                <a16:creationId xmlns:a16="http://schemas.microsoft.com/office/drawing/2014/main" id="{AB05DADE-EF29-7AE9-BFDC-7D2ED2FE1CD8}"/>
              </a:ext>
            </a:extLst>
          </p:cNvPr>
          <p:cNvSpPr/>
          <p:nvPr/>
        </p:nvSpPr>
        <p:spPr>
          <a:xfrm>
            <a:off x="5147941" y="5077638"/>
            <a:ext cx="1452883" cy="370662"/>
          </a:xfrm>
          <a:prstGeom prst="borderCallout2">
            <a:avLst>
              <a:gd name="adj1" fmla="val 18750"/>
              <a:gd name="adj2" fmla="val -8333"/>
              <a:gd name="adj3" fmla="val 18750"/>
              <a:gd name="adj4" fmla="val -16667"/>
              <a:gd name="adj5" fmla="val -379674"/>
              <a:gd name="adj6" fmla="val -14213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Supplemental heat </a:t>
            </a:r>
          </a:p>
        </p:txBody>
      </p:sp>
      <p:sp>
        <p:nvSpPr>
          <p:cNvPr id="15" name="Callout: Bent Line 14">
            <a:extLst>
              <a:ext uri="{FF2B5EF4-FFF2-40B4-BE49-F238E27FC236}">
                <a16:creationId xmlns:a16="http://schemas.microsoft.com/office/drawing/2014/main" id="{64406A0C-3369-C19D-32C1-C954F894C42E}"/>
              </a:ext>
            </a:extLst>
          </p:cNvPr>
          <p:cNvSpPr/>
          <p:nvPr/>
        </p:nvSpPr>
        <p:spPr>
          <a:xfrm flipH="1">
            <a:off x="158080" y="5055201"/>
            <a:ext cx="1081084" cy="393099"/>
          </a:xfrm>
          <a:prstGeom prst="borderCallout2">
            <a:avLst>
              <a:gd name="adj1" fmla="val 18750"/>
              <a:gd name="adj2" fmla="val -8333"/>
              <a:gd name="adj3" fmla="val 18750"/>
              <a:gd name="adj4" fmla="val -16667"/>
              <a:gd name="adj5" fmla="val -26705"/>
              <a:gd name="adj6" fmla="val -39589"/>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Low ambient operation</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C053162-E437-ED86-CBF3-7E95CA162C2A}"/>
                  </a:ext>
                </a:extLst>
              </p:cNvPr>
              <p:cNvSpPr txBox="1"/>
              <p:nvPr/>
            </p:nvSpPr>
            <p:spPr>
              <a:xfrm>
                <a:off x="4058212" y="2710581"/>
                <a:ext cx="1969065" cy="276999"/>
              </a:xfrm>
              <a:prstGeom prst="rect">
                <a:avLst/>
              </a:prstGeom>
              <a:noFill/>
            </p:spPr>
            <p:txBody>
              <a:bodyPr wrap="none" lIns="0" tIns="0" rIns="0" bIns="0" rtlCol="0">
                <a:spAutoFit/>
              </a:bodyPr>
              <a:lstStyle/>
              <a:p>
                <a:r>
                  <a:rPr lang="en-US" dirty="0">
                    <a:solidFill>
                      <a:srgbClr val="F09720"/>
                    </a:solidFill>
                  </a:rPr>
                  <a:t>Capacity </a:t>
                </a:r>
                <a14:m>
                  <m:oMath xmlns:m="http://schemas.openxmlformats.org/officeDocument/2006/math">
                    <m:r>
                      <a:rPr lang="en-US" i="1" smtClean="0">
                        <a:solidFill>
                          <a:srgbClr val="F09720"/>
                        </a:solidFill>
                        <a:latin typeface="Cambria Math" panose="02040503050406030204" pitchFamily="18" charset="0"/>
                      </a:rPr>
                      <m:t>=</m:t>
                    </m:r>
                    <m:r>
                      <a:rPr lang="en-US" b="0" i="1" smtClean="0">
                        <a:solidFill>
                          <a:srgbClr val="F09720"/>
                        </a:solidFill>
                        <a:latin typeface="Cambria Math" panose="02040503050406030204" pitchFamily="18" charset="0"/>
                      </a:rPr>
                      <m:t>𝑓</m:t>
                    </m:r>
                    <m:r>
                      <a:rPr lang="en-US" b="0" i="1" smtClean="0">
                        <a:solidFill>
                          <a:srgbClr val="F09720"/>
                        </a:solidFill>
                        <a:latin typeface="Cambria Math" panose="02040503050406030204" pitchFamily="18" charset="0"/>
                      </a:rPr>
                      <m:t>(</m:t>
                    </m:r>
                    <m:r>
                      <a:rPr lang="en-US" b="0" i="1" smtClean="0">
                        <a:solidFill>
                          <a:srgbClr val="F09720"/>
                        </a:solidFill>
                        <a:latin typeface="Cambria Math" panose="02040503050406030204" pitchFamily="18" charset="0"/>
                      </a:rPr>
                      <m:t>𝑂𝐴𝑇</m:t>
                    </m:r>
                    <m:r>
                      <a:rPr lang="en-US" b="0" i="1" smtClean="0">
                        <a:solidFill>
                          <a:srgbClr val="F09720"/>
                        </a:solidFill>
                        <a:latin typeface="Cambria Math" panose="02040503050406030204" pitchFamily="18" charset="0"/>
                      </a:rPr>
                      <m:t>)</m:t>
                    </m:r>
                  </m:oMath>
                </a14:m>
                <a:endParaRPr lang="en-US" dirty="0">
                  <a:solidFill>
                    <a:srgbClr val="F09720"/>
                  </a:solidFill>
                </a:endParaRPr>
              </a:p>
            </p:txBody>
          </p:sp>
        </mc:Choice>
        <mc:Fallback>
          <p:sp>
            <p:nvSpPr>
              <p:cNvPr id="17" name="TextBox 16">
                <a:extLst>
                  <a:ext uri="{FF2B5EF4-FFF2-40B4-BE49-F238E27FC236}">
                    <a16:creationId xmlns:a16="http://schemas.microsoft.com/office/drawing/2014/main" id="{7C053162-E437-ED86-CBF3-7E95CA162C2A}"/>
                  </a:ext>
                </a:extLst>
              </p:cNvPr>
              <p:cNvSpPr txBox="1">
                <a:spLocks noRot="1" noChangeAspect="1" noMove="1" noResize="1" noEditPoints="1" noAdjustHandles="1" noChangeArrowheads="1" noChangeShapeType="1" noTextEdit="1"/>
              </p:cNvSpPr>
              <p:nvPr/>
            </p:nvSpPr>
            <p:spPr>
              <a:xfrm>
                <a:off x="4058212" y="2710581"/>
                <a:ext cx="1969065" cy="276999"/>
              </a:xfrm>
              <a:prstGeom prst="rect">
                <a:avLst/>
              </a:prstGeom>
              <a:blipFill>
                <a:blip r:embed="rId4"/>
                <a:stretch>
                  <a:fillRect l="-7430" t="-28889" r="-4644" b="-5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BFBAF1A7-32B9-A8D6-4724-10623436D251}"/>
                  </a:ext>
                </a:extLst>
              </p:cNvPr>
              <p:cNvSpPr txBox="1"/>
              <p:nvPr/>
            </p:nvSpPr>
            <p:spPr>
              <a:xfrm>
                <a:off x="5278439" y="3981906"/>
                <a:ext cx="1584344" cy="276999"/>
              </a:xfrm>
              <a:prstGeom prst="rect">
                <a:avLst/>
              </a:prstGeom>
              <a:noFill/>
            </p:spPr>
            <p:txBody>
              <a:bodyPr wrap="none" lIns="0" tIns="0" rIns="0" bIns="0" rtlCol="0">
                <a:spAutoFit/>
              </a:bodyPr>
              <a:lstStyle/>
              <a:p>
                <a:r>
                  <a:rPr lang="en-US" dirty="0">
                    <a:solidFill>
                      <a:srgbClr val="AB2F22"/>
                    </a:solidFill>
                  </a:rPr>
                  <a:t>Load </a:t>
                </a:r>
                <a14:m>
                  <m:oMath xmlns:m="http://schemas.openxmlformats.org/officeDocument/2006/math">
                    <m:r>
                      <a:rPr lang="en-US" i="1" smtClean="0">
                        <a:solidFill>
                          <a:srgbClr val="AB2F22"/>
                        </a:solidFill>
                        <a:latin typeface="Cambria Math" panose="02040503050406030204" pitchFamily="18" charset="0"/>
                      </a:rPr>
                      <m:t>=</m:t>
                    </m:r>
                    <m:r>
                      <a:rPr lang="en-US" b="0" i="1" smtClean="0">
                        <a:solidFill>
                          <a:srgbClr val="AB2F22"/>
                        </a:solidFill>
                        <a:latin typeface="Cambria Math" panose="02040503050406030204" pitchFamily="18" charset="0"/>
                      </a:rPr>
                      <m:t>𝑓</m:t>
                    </m:r>
                    <m:r>
                      <a:rPr lang="en-US" b="0" i="1" smtClean="0">
                        <a:solidFill>
                          <a:srgbClr val="AB2F22"/>
                        </a:solidFill>
                        <a:latin typeface="Cambria Math" panose="02040503050406030204" pitchFamily="18" charset="0"/>
                      </a:rPr>
                      <m:t>(</m:t>
                    </m:r>
                    <m:r>
                      <a:rPr lang="en-US" b="0" i="1" smtClean="0">
                        <a:solidFill>
                          <a:srgbClr val="AB2F22"/>
                        </a:solidFill>
                        <a:latin typeface="Cambria Math" panose="02040503050406030204" pitchFamily="18" charset="0"/>
                      </a:rPr>
                      <m:t>𝑂𝐴𝑇</m:t>
                    </m:r>
                    <m:r>
                      <a:rPr lang="en-US" b="0" i="1" smtClean="0">
                        <a:solidFill>
                          <a:srgbClr val="AB2F22"/>
                        </a:solidFill>
                        <a:latin typeface="Cambria Math" panose="02040503050406030204" pitchFamily="18" charset="0"/>
                      </a:rPr>
                      <m:t>)</m:t>
                    </m:r>
                  </m:oMath>
                </a14:m>
                <a:endParaRPr lang="en-US" dirty="0">
                  <a:solidFill>
                    <a:srgbClr val="AB2F22"/>
                  </a:solidFill>
                </a:endParaRPr>
              </a:p>
            </p:txBody>
          </p:sp>
        </mc:Choice>
        <mc:Fallback>
          <p:sp>
            <p:nvSpPr>
              <p:cNvPr id="18" name="TextBox 17">
                <a:extLst>
                  <a:ext uri="{FF2B5EF4-FFF2-40B4-BE49-F238E27FC236}">
                    <a16:creationId xmlns:a16="http://schemas.microsoft.com/office/drawing/2014/main" id="{BFBAF1A7-32B9-A8D6-4724-10623436D251}"/>
                  </a:ext>
                </a:extLst>
              </p:cNvPr>
              <p:cNvSpPr txBox="1">
                <a:spLocks noRot="1" noChangeAspect="1" noMove="1" noResize="1" noEditPoints="1" noAdjustHandles="1" noChangeArrowheads="1" noChangeShapeType="1" noTextEdit="1"/>
              </p:cNvSpPr>
              <p:nvPr/>
            </p:nvSpPr>
            <p:spPr>
              <a:xfrm>
                <a:off x="5278439" y="3981906"/>
                <a:ext cx="1584344" cy="276999"/>
              </a:xfrm>
              <a:prstGeom prst="rect">
                <a:avLst/>
              </a:prstGeom>
              <a:blipFill>
                <a:blip r:embed="rId5"/>
                <a:stretch>
                  <a:fillRect l="-9231" t="-28261" r="-6154" b="-50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F52E75D3-7086-B681-BFFF-5C5C3095EB10}"/>
              </a:ext>
            </a:extLst>
          </p:cNvPr>
          <p:cNvPicPr>
            <a:picLocks noChangeAspect="1"/>
          </p:cNvPicPr>
          <p:nvPr/>
        </p:nvPicPr>
        <p:blipFill>
          <a:blip r:embed="rId6"/>
          <a:stretch>
            <a:fillRect/>
          </a:stretch>
        </p:blipFill>
        <p:spPr>
          <a:xfrm>
            <a:off x="7014735" y="1157142"/>
            <a:ext cx="5114925" cy="4798366"/>
          </a:xfrm>
          <a:prstGeom prst="rect">
            <a:avLst/>
          </a:prstGeom>
        </p:spPr>
      </p:pic>
    </p:spTree>
    <p:extLst>
      <p:ext uri="{BB962C8B-B14F-4D97-AF65-F5344CB8AC3E}">
        <p14:creationId xmlns:p14="http://schemas.microsoft.com/office/powerpoint/2010/main" val="31746929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Assess backup heat requirements . . . minimize or eliminate backup heat</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7</a:t>
              </a:r>
              <a:endParaRPr lang="en-US" sz="2400" kern="1200" dirty="0"/>
            </a:p>
          </p:txBody>
        </p:sp>
      </p:grpSp>
      <p:graphicFrame>
        <p:nvGraphicFramePr>
          <p:cNvPr id="16" name="Table 18">
            <a:extLst>
              <a:ext uri="{FF2B5EF4-FFF2-40B4-BE49-F238E27FC236}">
                <a16:creationId xmlns:a16="http://schemas.microsoft.com/office/drawing/2014/main" id="{31C2A29E-E615-CB46-E027-D2650619AAA3}"/>
              </a:ext>
            </a:extLst>
          </p:cNvPr>
          <p:cNvGraphicFramePr>
            <a:graphicFrameLocks noGrp="1"/>
          </p:cNvGraphicFramePr>
          <p:nvPr>
            <p:extLst>
              <p:ext uri="{D42A27DB-BD31-4B8C-83A1-F6EECF244321}">
                <p14:modId xmlns:p14="http://schemas.microsoft.com/office/powerpoint/2010/main" val="1560849128"/>
              </p:ext>
            </p:extLst>
          </p:nvPr>
        </p:nvGraphicFramePr>
        <p:xfrm>
          <a:off x="434993" y="1600200"/>
          <a:ext cx="11347432" cy="4423536"/>
        </p:xfrm>
        <a:graphic>
          <a:graphicData uri="http://schemas.openxmlformats.org/drawingml/2006/table">
            <a:tbl>
              <a:tblPr firstRow="1" bandRow="1">
                <a:tableStyleId>{5C22544A-7EE6-4342-B048-85BDC9FD1C3A}</a:tableStyleId>
              </a:tblPr>
              <a:tblGrid>
                <a:gridCol w="4660882">
                  <a:extLst>
                    <a:ext uri="{9D8B030D-6E8A-4147-A177-3AD203B41FA5}">
                      <a16:colId xmlns:a16="http://schemas.microsoft.com/office/drawing/2014/main" val="379884676"/>
                    </a:ext>
                  </a:extLst>
                </a:gridCol>
                <a:gridCol w="6686550">
                  <a:extLst>
                    <a:ext uri="{9D8B030D-6E8A-4147-A177-3AD203B41FA5}">
                      <a16:colId xmlns:a16="http://schemas.microsoft.com/office/drawing/2014/main" val="1949471895"/>
                    </a:ext>
                  </a:extLst>
                </a:gridCol>
              </a:tblGrid>
              <a:tr h="505226">
                <a:tc>
                  <a:txBody>
                    <a:bodyPr/>
                    <a:lstStyle/>
                    <a:p>
                      <a:r>
                        <a:rPr lang="en-US" dirty="0"/>
                        <a:t>Strategy</a:t>
                      </a:r>
                    </a:p>
                  </a:txBody>
                  <a:tcPr>
                    <a:solidFill>
                      <a:schemeClr val="tx2"/>
                    </a:solidFill>
                  </a:tcPr>
                </a:tc>
                <a:tc>
                  <a:txBody>
                    <a:bodyPr/>
                    <a:lstStyle/>
                    <a:p>
                      <a:r>
                        <a:rPr lang="en-US" dirty="0"/>
                        <a:t>Notes</a:t>
                      </a:r>
                    </a:p>
                  </a:txBody>
                  <a:tcPr>
                    <a:solidFill>
                      <a:schemeClr val="tx2"/>
                    </a:solidFill>
                  </a:tcPr>
                </a:tc>
                <a:extLst>
                  <a:ext uri="{0D108BD9-81ED-4DB2-BD59-A6C34878D82A}">
                    <a16:rowId xmlns:a16="http://schemas.microsoft.com/office/drawing/2014/main" val="1457569732"/>
                  </a:ext>
                </a:extLst>
              </a:tr>
              <a:tr h="1178861">
                <a:tc>
                  <a:txBody>
                    <a:bodyPr/>
                    <a:lstStyle/>
                    <a:p>
                      <a:pPr marL="0" indent="0">
                        <a:buFont typeface="+mj-lt"/>
                        <a:buNone/>
                      </a:pPr>
                      <a:r>
                        <a:rPr lang="en-US" sz="1600" dirty="0"/>
                        <a:t>Size the heat pump system for peak heating (the larger load), at the associated design outdoor air temperature, while ensuring variable-speed capability for compressors and fans.</a:t>
                      </a:r>
                    </a:p>
                  </a:txBody>
                  <a:tcPr/>
                </a:tc>
                <a:tc>
                  <a:txBody>
                    <a:bodyPr/>
                    <a:lstStyle/>
                    <a:p>
                      <a:pPr marL="285750" indent="-285750">
                        <a:buFont typeface="Arial" panose="020B0604020202020204" pitchFamily="34" charset="0"/>
                        <a:buChar char="•"/>
                      </a:pPr>
                      <a:r>
                        <a:rPr lang="en-US" sz="1600" dirty="0"/>
                        <a:t>Ensures the system can modulate capacity to meet loads</a:t>
                      </a:r>
                    </a:p>
                    <a:p>
                      <a:pPr marL="285750" indent="-285750">
                        <a:buFont typeface="Arial" panose="020B0604020202020204" pitchFamily="34" charset="0"/>
                        <a:buChar char="•"/>
                      </a:pPr>
                      <a:r>
                        <a:rPr lang="en-US" sz="1600" dirty="0"/>
                        <a:t>Minimizes excessive cycling</a:t>
                      </a:r>
                    </a:p>
                  </a:txBody>
                  <a:tcPr/>
                </a:tc>
                <a:extLst>
                  <a:ext uri="{0D108BD9-81ED-4DB2-BD59-A6C34878D82A}">
                    <a16:rowId xmlns:a16="http://schemas.microsoft.com/office/drawing/2014/main" val="1254129532"/>
                  </a:ext>
                </a:extLst>
              </a:tr>
              <a:tr h="639953">
                <a:tc>
                  <a:txBody>
                    <a:bodyPr/>
                    <a:lstStyle/>
                    <a:p>
                      <a:pPr marL="0" indent="0">
                        <a:buFont typeface="+mj-lt"/>
                        <a:buNone/>
                      </a:pPr>
                      <a:r>
                        <a:rPr lang="en-US" sz="1600" dirty="0"/>
                        <a:t>Design for multiple smaller heat pumps instead of a single large heat pump. </a:t>
                      </a:r>
                    </a:p>
                  </a:txBody>
                  <a:tcPr/>
                </a:tc>
                <a:tc>
                  <a:txBody>
                    <a:bodyPr/>
                    <a:lstStyle/>
                    <a:p>
                      <a:pPr marL="285750" indent="-285750">
                        <a:buFont typeface="Arial" panose="020B0604020202020204" pitchFamily="34" charset="0"/>
                        <a:buChar char="•"/>
                      </a:pPr>
                      <a:r>
                        <a:rPr lang="en-US" sz="1600" dirty="0"/>
                        <a:t>More staging options</a:t>
                      </a:r>
                    </a:p>
                    <a:p>
                      <a:pPr marL="285750" indent="-285750">
                        <a:buFont typeface="Arial" panose="020B0604020202020204" pitchFamily="34" charset="0"/>
                        <a:buChar char="•"/>
                      </a:pPr>
                      <a:r>
                        <a:rPr lang="en-US" sz="1600" dirty="0"/>
                        <a:t>Heat pumps can operate in various modes to meet the load</a:t>
                      </a:r>
                    </a:p>
                  </a:txBody>
                  <a:tcPr/>
                </a:tc>
                <a:extLst>
                  <a:ext uri="{0D108BD9-81ED-4DB2-BD59-A6C34878D82A}">
                    <a16:rowId xmlns:a16="http://schemas.microsoft.com/office/drawing/2014/main" val="1262253598"/>
                  </a:ext>
                </a:extLst>
              </a:tr>
              <a:tr h="409795">
                <a:tc>
                  <a:txBody>
                    <a:bodyPr/>
                    <a:lstStyle/>
                    <a:p>
                      <a:pPr marL="0" indent="0">
                        <a:buFont typeface="+mj-lt"/>
                        <a:buNone/>
                      </a:pPr>
                      <a:r>
                        <a:rPr lang="en-US" sz="1600" dirty="0"/>
                        <a:t>Explore the use of ground-source heat pumps.</a:t>
                      </a:r>
                    </a:p>
                  </a:txBody>
                  <a:tcPr/>
                </a:tc>
                <a:tc>
                  <a:txBody>
                    <a:bodyPr/>
                    <a:lstStyle/>
                    <a:p>
                      <a:pPr marL="285750" indent="-285750">
                        <a:buFont typeface="Arial" panose="020B0604020202020204" pitchFamily="34" charset="0"/>
                        <a:buChar char="•"/>
                      </a:pPr>
                      <a:r>
                        <a:rPr lang="en-US" sz="1600" dirty="0"/>
                        <a:t>Leverages stable ground temperature</a:t>
                      </a:r>
                    </a:p>
                  </a:txBody>
                  <a:tcPr/>
                </a:tc>
                <a:extLst>
                  <a:ext uri="{0D108BD9-81ED-4DB2-BD59-A6C34878D82A}">
                    <a16:rowId xmlns:a16="http://schemas.microsoft.com/office/drawing/2014/main" val="4008078559"/>
                  </a:ext>
                </a:extLst>
              </a:tr>
              <a:tr h="409795">
                <a:tc>
                  <a:txBody>
                    <a:bodyPr/>
                    <a:lstStyle/>
                    <a:p>
                      <a:pPr marL="0" indent="0">
                        <a:buFont typeface="+mj-lt"/>
                        <a:buNone/>
                      </a:pPr>
                      <a:r>
                        <a:rPr lang="en-US" sz="1600" dirty="0"/>
                        <a:t>Explore the use of energy storage.</a:t>
                      </a:r>
                    </a:p>
                  </a:txBody>
                  <a:tcPr/>
                </a:tc>
                <a:tc>
                  <a:txBody>
                    <a:bodyPr/>
                    <a:lstStyle/>
                    <a:p>
                      <a:pPr marL="285750" indent="-285750">
                        <a:buFont typeface="Arial" panose="020B0604020202020204" pitchFamily="34" charset="0"/>
                        <a:buChar char="•"/>
                      </a:pPr>
                      <a:r>
                        <a:rPr lang="en-US" sz="1600" dirty="0"/>
                        <a:t>Store heat during periods of high heat gain to be used when needed</a:t>
                      </a:r>
                    </a:p>
                  </a:txBody>
                  <a:tcPr/>
                </a:tc>
                <a:extLst>
                  <a:ext uri="{0D108BD9-81ED-4DB2-BD59-A6C34878D82A}">
                    <a16:rowId xmlns:a16="http://schemas.microsoft.com/office/drawing/2014/main" val="2113303132"/>
                  </a:ext>
                </a:extLst>
              </a:tr>
              <a:tr h="639953">
                <a:tc>
                  <a:txBody>
                    <a:bodyPr/>
                    <a:lstStyle/>
                    <a:p>
                      <a:pPr marL="0" indent="0">
                        <a:buFont typeface="+mj-lt"/>
                        <a:buNone/>
                      </a:pPr>
                      <a:r>
                        <a:rPr lang="en-US" sz="1600" dirty="0"/>
                        <a:t>Reduce nighttime temperature setback.</a:t>
                      </a:r>
                    </a:p>
                  </a:txBody>
                  <a:tcPr/>
                </a:tc>
                <a:tc>
                  <a:txBody>
                    <a:bodyPr/>
                    <a:lstStyle/>
                    <a:p>
                      <a:pPr marL="285750" indent="-285750">
                        <a:buFont typeface="Arial" panose="020B0604020202020204" pitchFamily="34" charset="0"/>
                        <a:buChar char="•"/>
                      </a:pPr>
                      <a:r>
                        <a:rPr lang="en-US" sz="1600" dirty="0"/>
                        <a:t>Take advantage of thermal inertia to reduce peak warm-up or cool-down loads</a:t>
                      </a:r>
                    </a:p>
                  </a:txBody>
                  <a:tcPr/>
                </a:tc>
                <a:extLst>
                  <a:ext uri="{0D108BD9-81ED-4DB2-BD59-A6C34878D82A}">
                    <a16:rowId xmlns:a16="http://schemas.microsoft.com/office/drawing/2014/main" val="1370134699"/>
                  </a:ext>
                </a:extLst>
              </a:tr>
              <a:tr h="639953">
                <a:tc>
                  <a:txBody>
                    <a:bodyPr/>
                    <a:lstStyle/>
                    <a:p>
                      <a:pPr marL="0" indent="0">
                        <a:buFont typeface="+mj-lt"/>
                        <a:buNone/>
                      </a:pPr>
                      <a:r>
                        <a:rPr lang="en-US" sz="1600" dirty="0"/>
                        <a:t>Decouple ventilation and return air.</a:t>
                      </a:r>
                    </a:p>
                  </a:txBody>
                  <a:tcPr/>
                </a:tc>
                <a:tc>
                  <a:txBody>
                    <a:bodyPr/>
                    <a:lstStyle/>
                    <a:p>
                      <a:pPr marL="285750" indent="-285750">
                        <a:buFont typeface="Arial" panose="020B0604020202020204" pitchFamily="34" charset="0"/>
                        <a:buChar char="•"/>
                      </a:pPr>
                      <a:r>
                        <a:rPr lang="en-US" sz="1600" dirty="0"/>
                        <a:t>Reduces overall building load</a:t>
                      </a:r>
                    </a:p>
                    <a:p>
                      <a:pPr marL="285750" indent="-285750">
                        <a:buFont typeface="Arial" panose="020B0604020202020204" pitchFamily="34" charset="0"/>
                        <a:buChar char="•"/>
                      </a:pPr>
                      <a:r>
                        <a:rPr lang="en-US" sz="1600" dirty="0"/>
                        <a:t>Combine with energy recovery</a:t>
                      </a:r>
                    </a:p>
                  </a:txBody>
                  <a:tcPr/>
                </a:tc>
                <a:extLst>
                  <a:ext uri="{0D108BD9-81ED-4DB2-BD59-A6C34878D82A}">
                    <a16:rowId xmlns:a16="http://schemas.microsoft.com/office/drawing/2014/main" val="148759614"/>
                  </a:ext>
                </a:extLst>
              </a:tr>
            </a:tbl>
          </a:graphicData>
        </a:graphic>
      </p:graphicFrame>
    </p:spTree>
    <p:extLst>
      <p:ext uri="{BB962C8B-B14F-4D97-AF65-F5344CB8AC3E}">
        <p14:creationId xmlns:p14="http://schemas.microsoft.com/office/powerpoint/2010/main" val="21620713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a:t>Heat Pump Selection</a:t>
            </a:r>
            <a:endParaRPr lang="en-US" dirty="0"/>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Assess backup heat requirements . . . Additional heating considerations</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7</a:t>
              </a:r>
              <a:endParaRPr lang="en-US" sz="2400" kern="1200" dirty="0"/>
            </a:p>
          </p:txBody>
        </p:sp>
      </p:grpSp>
      <p:graphicFrame>
        <p:nvGraphicFramePr>
          <p:cNvPr id="16" name="Table 18">
            <a:extLst>
              <a:ext uri="{FF2B5EF4-FFF2-40B4-BE49-F238E27FC236}">
                <a16:creationId xmlns:a16="http://schemas.microsoft.com/office/drawing/2014/main" id="{31C2A29E-E615-CB46-E027-D2650619AAA3}"/>
              </a:ext>
            </a:extLst>
          </p:cNvPr>
          <p:cNvGraphicFramePr>
            <a:graphicFrameLocks noGrp="1"/>
          </p:cNvGraphicFramePr>
          <p:nvPr>
            <p:extLst>
              <p:ext uri="{D42A27DB-BD31-4B8C-83A1-F6EECF244321}">
                <p14:modId xmlns:p14="http://schemas.microsoft.com/office/powerpoint/2010/main" val="1050960354"/>
              </p:ext>
            </p:extLst>
          </p:nvPr>
        </p:nvGraphicFramePr>
        <p:xfrm>
          <a:off x="434993" y="1600200"/>
          <a:ext cx="11347432" cy="4572000"/>
        </p:xfrm>
        <a:graphic>
          <a:graphicData uri="http://schemas.openxmlformats.org/drawingml/2006/table">
            <a:tbl>
              <a:tblPr firstRow="1" bandRow="1">
                <a:tableStyleId>{5C22544A-7EE6-4342-B048-85BDC9FD1C3A}</a:tableStyleId>
              </a:tblPr>
              <a:tblGrid>
                <a:gridCol w="2574907">
                  <a:extLst>
                    <a:ext uri="{9D8B030D-6E8A-4147-A177-3AD203B41FA5}">
                      <a16:colId xmlns:a16="http://schemas.microsoft.com/office/drawing/2014/main" val="379884676"/>
                    </a:ext>
                  </a:extLst>
                </a:gridCol>
                <a:gridCol w="8772525">
                  <a:extLst>
                    <a:ext uri="{9D8B030D-6E8A-4147-A177-3AD203B41FA5}">
                      <a16:colId xmlns:a16="http://schemas.microsoft.com/office/drawing/2014/main" val="1949471895"/>
                    </a:ext>
                  </a:extLst>
                </a:gridCol>
              </a:tblGrid>
              <a:tr h="370840">
                <a:tc>
                  <a:txBody>
                    <a:bodyPr/>
                    <a:lstStyle/>
                    <a:p>
                      <a:r>
                        <a:rPr lang="en-US" sz="2000" dirty="0"/>
                        <a:t>Heat Type</a:t>
                      </a:r>
                    </a:p>
                  </a:txBody>
                  <a:tcPr>
                    <a:solidFill>
                      <a:schemeClr val="tx2"/>
                    </a:solidFill>
                  </a:tcPr>
                </a:tc>
                <a:tc>
                  <a:txBody>
                    <a:bodyPr/>
                    <a:lstStyle/>
                    <a:p>
                      <a:r>
                        <a:rPr lang="en-US" sz="2000" dirty="0"/>
                        <a:t>Notes</a:t>
                      </a:r>
                    </a:p>
                  </a:txBody>
                  <a:tcPr>
                    <a:solidFill>
                      <a:schemeClr val="tx2"/>
                    </a:solidFill>
                  </a:tcPr>
                </a:tc>
                <a:extLst>
                  <a:ext uri="{0D108BD9-81ED-4DB2-BD59-A6C34878D82A}">
                    <a16:rowId xmlns:a16="http://schemas.microsoft.com/office/drawing/2014/main" val="1457569732"/>
                  </a:ext>
                </a:extLst>
              </a:tr>
              <a:tr h="370840">
                <a:tc>
                  <a:txBody>
                    <a:bodyPr/>
                    <a:lstStyle/>
                    <a:p>
                      <a:r>
                        <a:rPr lang="en-US" sz="1600" dirty="0"/>
                        <a:t>Electric Resistance</a:t>
                      </a:r>
                    </a:p>
                  </a:txBody>
                  <a:tcPr/>
                </a:tc>
                <a:tc>
                  <a:txBody>
                    <a:bodyPr/>
                    <a:lstStyle/>
                    <a:p>
                      <a:pPr marL="285750" indent="-285750">
                        <a:buFont typeface="Arial" panose="020B0604020202020204" pitchFamily="34" charset="0"/>
                        <a:buChar char="•"/>
                      </a:pPr>
                      <a:r>
                        <a:rPr lang="en-US" sz="1600" dirty="0"/>
                        <a:t>Maintain existing baseboard or VAV box reheat</a:t>
                      </a:r>
                    </a:p>
                    <a:p>
                      <a:pPr marL="285750" indent="-285750">
                        <a:buFont typeface="Arial" panose="020B0604020202020204" pitchFamily="34" charset="0"/>
                        <a:buChar char="•"/>
                      </a:pPr>
                      <a:r>
                        <a:rPr lang="en-US" sz="1600" dirty="0"/>
                        <a:t>For hydronic systems, an electric boiler may be used</a:t>
                      </a:r>
                    </a:p>
                    <a:p>
                      <a:pPr marL="285750" indent="-285750">
                        <a:buFont typeface="Arial" panose="020B0604020202020204" pitchFamily="34" charset="0"/>
                        <a:buChar char="•"/>
                      </a:pPr>
                      <a:r>
                        <a:rPr lang="en-US" sz="1600" dirty="0"/>
                        <a:t>If carbon emissions are important, consider emissions factors due to electric heat</a:t>
                      </a:r>
                    </a:p>
                    <a:p>
                      <a:pPr marL="0" indent="0">
                        <a:buFont typeface="Arial" panose="020B0604020202020204" pitchFamily="34" charset="0"/>
                        <a:buNone/>
                      </a:pPr>
                      <a:endParaRPr lang="en-US" sz="1600" dirty="0"/>
                    </a:p>
                  </a:txBody>
                  <a:tcPr/>
                </a:tc>
                <a:extLst>
                  <a:ext uri="{0D108BD9-81ED-4DB2-BD59-A6C34878D82A}">
                    <a16:rowId xmlns:a16="http://schemas.microsoft.com/office/drawing/2014/main" val="1254129532"/>
                  </a:ext>
                </a:extLst>
              </a:tr>
              <a:tr h="370840">
                <a:tc>
                  <a:txBody>
                    <a:bodyPr/>
                    <a:lstStyle/>
                    <a:p>
                      <a:r>
                        <a:rPr lang="en-US" sz="1600" dirty="0"/>
                        <a:t>Air-To-Water Heat Pump</a:t>
                      </a:r>
                    </a:p>
                  </a:txBody>
                  <a:tcPr/>
                </a:tc>
                <a:tc>
                  <a:txBody>
                    <a:bodyPr/>
                    <a:lstStyle/>
                    <a:p>
                      <a:pPr marL="285750" indent="-285750">
                        <a:buFont typeface="Arial" panose="020B0604020202020204" pitchFamily="34" charset="0"/>
                        <a:buChar char="•"/>
                      </a:pPr>
                      <a:r>
                        <a:rPr lang="en-US" sz="1600" dirty="0"/>
                        <a:t>Use a heat pump as supplemental heat!</a:t>
                      </a:r>
                    </a:p>
                    <a:p>
                      <a:pPr marL="285750" indent="-285750">
                        <a:buFont typeface="Arial" panose="020B0604020202020204" pitchFamily="34" charset="0"/>
                        <a:buChar char="•"/>
                      </a:pPr>
                      <a:r>
                        <a:rPr lang="en-US" sz="1600" dirty="0"/>
                        <a:t>For example, to heat the thermal loop of a water source heat pump system </a:t>
                      </a:r>
                    </a:p>
                    <a:p>
                      <a:pPr marL="895335" lvl="1" indent="-285750">
                        <a:buFont typeface="Courier New" panose="02070309020205020404" pitchFamily="49" charset="0"/>
                        <a:buChar char="o"/>
                      </a:pPr>
                      <a:r>
                        <a:rPr lang="en-US" sz="1600" dirty="0"/>
                        <a:t>Combine with thermal storage to shift heating to the warmest and most efficient time of day</a:t>
                      </a:r>
                    </a:p>
                    <a:p>
                      <a:pPr marL="609585" lvl="1" indent="0">
                        <a:buFont typeface="Courier New" panose="02070309020205020404" pitchFamily="49" charset="0"/>
                        <a:buNone/>
                      </a:pPr>
                      <a:endParaRPr lang="en-US" sz="1600" dirty="0"/>
                    </a:p>
                  </a:txBody>
                  <a:tcPr/>
                </a:tc>
                <a:extLst>
                  <a:ext uri="{0D108BD9-81ED-4DB2-BD59-A6C34878D82A}">
                    <a16:rowId xmlns:a16="http://schemas.microsoft.com/office/drawing/2014/main" val="1262253598"/>
                  </a:ext>
                </a:extLst>
              </a:tr>
              <a:tr h="370840">
                <a:tc>
                  <a:txBody>
                    <a:bodyPr/>
                    <a:lstStyle/>
                    <a:p>
                      <a:r>
                        <a:rPr lang="en-US" sz="1600" dirty="0"/>
                        <a:t>Natural Gas</a:t>
                      </a:r>
                    </a:p>
                  </a:txBody>
                  <a:tcPr/>
                </a:tc>
                <a:tc>
                  <a:txBody>
                    <a:bodyPr/>
                    <a:lstStyle/>
                    <a:p>
                      <a:pPr marL="285750" indent="-285750">
                        <a:buFont typeface="Arial" panose="020B0604020202020204" pitchFamily="34" charset="0"/>
                        <a:buChar char="•"/>
                      </a:pPr>
                      <a:r>
                        <a:rPr lang="en-US" sz="1600" dirty="0"/>
                        <a:t>Reuse existing heating system for peak loads and backup heat</a:t>
                      </a:r>
                    </a:p>
                    <a:p>
                      <a:pPr marL="285750" indent="-285750">
                        <a:buFont typeface="Arial" panose="020B0604020202020204" pitchFamily="34" charset="0"/>
                        <a:buChar char="•"/>
                      </a:pPr>
                      <a:r>
                        <a:rPr lang="en-US" sz="1600" dirty="0"/>
                        <a:t>This makes sense:</a:t>
                      </a:r>
                    </a:p>
                    <a:p>
                      <a:pPr marL="895335" lvl="1" indent="-285750">
                        <a:buFont typeface="Courier New" panose="02070309020205020404" pitchFamily="49" charset="0"/>
                        <a:buChar char="o"/>
                      </a:pPr>
                      <a:r>
                        <a:rPr lang="en-US" sz="1600" dirty="0"/>
                        <a:t>When there isn’t enough existing electrical capacity to power auxiliary electric heat</a:t>
                      </a:r>
                    </a:p>
                    <a:p>
                      <a:pPr marL="895335" lvl="1" indent="-285750">
                        <a:buFont typeface="Courier New" panose="02070309020205020404" pitchFamily="49" charset="0"/>
                        <a:buChar char="o"/>
                      </a:pPr>
                      <a:r>
                        <a:rPr lang="en-US" sz="1600" dirty="0"/>
                        <a:t>For backup heat purposes so that during a power outage, the electrical load is limited to the fans</a:t>
                      </a:r>
                    </a:p>
                    <a:p>
                      <a:pPr marL="895335" lvl="1" indent="-285750">
                        <a:buFont typeface="Courier New" panose="02070309020205020404" pitchFamily="49" charset="0"/>
                        <a:buChar char="o"/>
                      </a:pPr>
                      <a:r>
                        <a:rPr lang="en-US" sz="1600" dirty="0"/>
                        <a:t>When the life cycle carbon of keeping the gas equipment is lower</a:t>
                      </a:r>
                    </a:p>
                    <a:p>
                      <a:pPr marL="609585" lvl="1" indent="0">
                        <a:buFont typeface="Courier New" panose="02070309020205020404" pitchFamily="49" charset="0"/>
                        <a:buNone/>
                      </a:pPr>
                      <a:endParaRPr lang="en-US" sz="1600" dirty="0"/>
                    </a:p>
                  </a:txBody>
                  <a:tcPr/>
                </a:tc>
                <a:extLst>
                  <a:ext uri="{0D108BD9-81ED-4DB2-BD59-A6C34878D82A}">
                    <a16:rowId xmlns:a16="http://schemas.microsoft.com/office/drawing/2014/main" val="4008078559"/>
                  </a:ext>
                </a:extLst>
              </a:tr>
            </a:tbl>
          </a:graphicData>
        </a:graphic>
      </p:graphicFrame>
    </p:spTree>
    <p:extLst>
      <p:ext uri="{BB962C8B-B14F-4D97-AF65-F5344CB8AC3E}">
        <p14:creationId xmlns:p14="http://schemas.microsoft.com/office/powerpoint/2010/main" val="39362871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Types</a:t>
            </a:r>
          </a:p>
        </p:txBody>
      </p:sp>
      <p:sp>
        <p:nvSpPr>
          <p:cNvPr id="15" name="Content Placeholder 14">
            <a:extLst>
              <a:ext uri="{FF2B5EF4-FFF2-40B4-BE49-F238E27FC236}">
                <a16:creationId xmlns:a16="http://schemas.microsoft.com/office/drawing/2014/main" id="{7AC58DEE-29DF-03C0-6F16-2BC41A05BB94}"/>
              </a:ext>
            </a:extLst>
          </p:cNvPr>
          <p:cNvSpPr>
            <a:spLocks noGrp="1"/>
          </p:cNvSpPr>
          <p:nvPr>
            <p:ph sz="quarter" idx="18"/>
          </p:nvPr>
        </p:nvSpPr>
        <p:spPr/>
        <p:txBody>
          <a:bodyPr/>
          <a:lstStyle/>
          <a:p>
            <a:r>
              <a:rPr lang="en-US" sz="2400" dirty="0"/>
              <a:t>Air-to-Air</a:t>
            </a:r>
          </a:p>
          <a:p>
            <a:r>
              <a:rPr lang="en-US" sz="2400" dirty="0"/>
              <a:t>Water-to-Air</a:t>
            </a:r>
          </a:p>
          <a:p>
            <a:r>
              <a:rPr lang="en-US" sz="2400" dirty="0"/>
              <a:t>Air-to-Water</a:t>
            </a:r>
          </a:p>
          <a:p>
            <a:r>
              <a:rPr lang="en-US" sz="2400" dirty="0"/>
              <a:t>Water-to-Water</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2321678007"/>
              </p:ext>
            </p:extLst>
          </p:nvPr>
        </p:nvGraphicFramePr>
        <p:xfrm>
          <a:off x="2174589" y="657875"/>
          <a:ext cx="7168581" cy="579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84E43E2-3011-CBE2-A517-F300D1EAE10B}"/>
              </a:ext>
            </a:extLst>
          </p:cNvPr>
          <p:cNvPicPr>
            <a:picLocks noChangeAspect="1"/>
          </p:cNvPicPr>
          <p:nvPr/>
        </p:nvPicPr>
        <p:blipFill>
          <a:blip r:embed="rId8"/>
          <a:stretch>
            <a:fillRect/>
          </a:stretch>
        </p:blipFill>
        <p:spPr>
          <a:xfrm>
            <a:off x="7057411" y="589906"/>
            <a:ext cx="2530782" cy="1630949"/>
          </a:xfrm>
          <a:prstGeom prst="rect">
            <a:avLst/>
          </a:prstGeom>
        </p:spPr>
      </p:pic>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9" name="Picture 8">
            <a:extLst>
              <a:ext uri="{FF2B5EF4-FFF2-40B4-BE49-F238E27FC236}">
                <a16:creationId xmlns:a16="http://schemas.microsoft.com/office/drawing/2014/main" id="{E6870F5C-2852-7180-D584-24B1A5ADF630}"/>
              </a:ext>
            </a:extLst>
          </p:cNvPr>
          <p:cNvPicPr>
            <a:picLocks noChangeAspect="1"/>
          </p:cNvPicPr>
          <p:nvPr/>
        </p:nvPicPr>
        <p:blipFill>
          <a:blip r:embed="rId9"/>
          <a:stretch>
            <a:fillRect/>
          </a:stretch>
        </p:blipFill>
        <p:spPr>
          <a:xfrm>
            <a:off x="8250191" y="2246918"/>
            <a:ext cx="2971722" cy="1303998"/>
          </a:xfrm>
          <a:prstGeom prst="rect">
            <a:avLst/>
          </a:prstGeom>
        </p:spPr>
      </p:pic>
      <p:pic>
        <p:nvPicPr>
          <p:cNvPr id="10" name="Picture 9">
            <a:extLst>
              <a:ext uri="{FF2B5EF4-FFF2-40B4-BE49-F238E27FC236}">
                <a16:creationId xmlns:a16="http://schemas.microsoft.com/office/drawing/2014/main" id="{10BA09D0-C25A-49CF-7A4B-B0645D2DC43A}"/>
              </a:ext>
            </a:extLst>
          </p:cNvPr>
          <p:cNvPicPr>
            <a:picLocks noChangeAspect="1"/>
          </p:cNvPicPr>
          <p:nvPr/>
        </p:nvPicPr>
        <p:blipFill>
          <a:blip r:embed="rId10"/>
          <a:stretch>
            <a:fillRect/>
          </a:stretch>
        </p:blipFill>
        <p:spPr>
          <a:xfrm>
            <a:off x="8089418" y="3603042"/>
            <a:ext cx="3855985" cy="1887451"/>
          </a:xfrm>
          <a:prstGeom prst="rect">
            <a:avLst/>
          </a:prstGeom>
        </p:spPr>
      </p:pic>
      <p:pic>
        <p:nvPicPr>
          <p:cNvPr id="11" name="Picture 10">
            <a:extLst>
              <a:ext uri="{FF2B5EF4-FFF2-40B4-BE49-F238E27FC236}">
                <a16:creationId xmlns:a16="http://schemas.microsoft.com/office/drawing/2014/main" id="{C29C15BE-0992-FA5A-73DE-E56FB3A9CD4D}"/>
              </a:ext>
            </a:extLst>
          </p:cNvPr>
          <p:cNvPicPr>
            <a:picLocks noChangeAspect="1"/>
          </p:cNvPicPr>
          <p:nvPr/>
        </p:nvPicPr>
        <p:blipFill>
          <a:blip r:embed="rId11"/>
          <a:stretch>
            <a:fillRect/>
          </a:stretch>
        </p:blipFill>
        <p:spPr>
          <a:xfrm>
            <a:off x="7849681" y="5155463"/>
            <a:ext cx="3259885" cy="1610867"/>
          </a:xfrm>
          <a:prstGeom prst="rect">
            <a:avLst/>
          </a:prstGeom>
        </p:spPr>
      </p:pic>
    </p:spTree>
    <p:extLst>
      <p:ext uri="{BB962C8B-B14F-4D97-AF65-F5344CB8AC3E}">
        <p14:creationId xmlns:p14="http://schemas.microsoft.com/office/powerpoint/2010/main" val="22315531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Heat Recovery</a:t>
            </a:r>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4" name="Content Placeholder 3">
            <a:extLst>
              <a:ext uri="{FF2B5EF4-FFF2-40B4-BE49-F238E27FC236}">
                <a16:creationId xmlns:a16="http://schemas.microsoft.com/office/drawing/2014/main" id="{BC642062-9912-8420-54D9-838E219FBE75}"/>
              </a:ext>
            </a:extLst>
          </p:cNvPr>
          <p:cNvPicPr>
            <a:picLocks noGrp="1" noChangeAspect="1"/>
          </p:cNvPicPr>
          <p:nvPr>
            <p:ph sz="quarter" idx="18"/>
          </p:nvPr>
        </p:nvPicPr>
        <p:blipFill>
          <a:blip r:embed="rId3"/>
          <a:stretch>
            <a:fillRect/>
          </a:stretch>
        </p:blipFill>
        <p:spPr>
          <a:xfrm>
            <a:off x="2969466" y="1610801"/>
            <a:ext cx="6226080" cy="4480948"/>
          </a:xfrm>
        </p:spPr>
      </p:pic>
      <p:sp>
        <p:nvSpPr>
          <p:cNvPr id="5" name="Footer Placeholder 3">
            <a:extLst>
              <a:ext uri="{FF2B5EF4-FFF2-40B4-BE49-F238E27FC236}">
                <a16:creationId xmlns:a16="http://schemas.microsoft.com/office/drawing/2014/main" id="{4EC1B302-2FB0-27D9-8DE6-7B857F9244C4}"/>
              </a:ext>
            </a:extLst>
          </p:cNvPr>
          <p:cNvSpPr txBox="1">
            <a:spLocks/>
          </p:cNvSpPr>
          <p:nvPr/>
        </p:nvSpPr>
        <p:spPr>
          <a:xfrm>
            <a:off x="2969466" y="6137780"/>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6" name="Oval 5">
            <a:extLst>
              <a:ext uri="{FF2B5EF4-FFF2-40B4-BE49-F238E27FC236}">
                <a16:creationId xmlns:a16="http://schemas.microsoft.com/office/drawing/2014/main" id="{2DD69775-D43A-6108-E315-964EB2CE2890}"/>
              </a:ext>
            </a:extLst>
          </p:cNvPr>
          <p:cNvSpPr/>
          <p:nvPr/>
        </p:nvSpPr>
        <p:spPr>
          <a:xfrm>
            <a:off x="3807726" y="4565177"/>
            <a:ext cx="1685498" cy="771098"/>
          </a:xfrm>
          <a:prstGeom prst="ellipse">
            <a:avLst/>
          </a:prstGeom>
          <a:solidFill>
            <a:srgbClr val="FFFF00">
              <a:alpha val="15000"/>
            </a:srgbClr>
          </a:solidFill>
          <a:ln w="22225">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 name="Callout: Bent Line 2">
            <a:extLst>
              <a:ext uri="{FF2B5EF4-FFF2-40B4-BE49-F238E27FC236}">
                <a16:creationId xmlns:a16="http://schemas.microsoft.com/office/drawing/2014/main" id="{A3D41357-37DE-08CD-8910-37F0A5A0B548}"/>
              </a:ext>
            </a:extLst>
          </p:cNvPr>
          <p:cNvSpPr/>
          <p:nvPr/>
        </p:nvSpPr>
        <p:spPr>
          <a:xfrm flipH="1">
            <a:off x="378922" y="3751930"/>
            <a:ext cx="2171414" cy="986106"/>
          </a:xfrm>
          <a:prstGeom prst="borderCallout2">
            <a:avLst>
              <a:gd name="adj1" fmla="val 18750"/>
              <a:gd name="adj2" fmla="val -8333"/>
              <a:gd name="adj3" fmla="val 18750"/>
              <a:gd name="adj4" fmla="val -16667"/>
              <a:gd name="adj5" fmla="val 104020"/>
              <a:gd name="adj6" fmla="val -5543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Heat recovery chiller pre-cools return chilled water, and provides hot water to the heating load</a:t>
            </a:r>
          </a:p>
        </p:txBody>
      </p:sp>
      <p:sp>
        <p:nvSpPr>
          <p:cNvPr id="9" name="Callout: Bent Line 8">
            <a:extLst>
              <a:ext uri="{FF2B5EF4-FFF2-40B4-BE49-F238E27FC236}">
                <a16:creationId xmlns:a16="http://schemas.microsoft.com/office/drawing/2014/main" id="{BF0645C3-223D-E9B9-A183-746E1FE7C235}"/>
              </a:ext>
            </a:extLst>
          </p:cNvPr>
          <p:cNvSpPr/>
          <p:nvPr/>
        </p:nvSpPr>
        <p:spPr>
          <a:xfrm flipH="1">
            <a:off x="378922" y="2613017"/>
            <a:ext cx="2171414" cy="986106"/>
          </a:xfrm>
          <a:prstGeom prst="borderCallout2">
            <a:avLst>
              <a:gd name="adj1" fmla="val 18750"/>
              <a:gd name="adj2" fmla="val -8333"/>
              <a:gd name="adj3" fmla="val 18750"/>
              <a:gd name="adj4" fmla="val -16667"/>
              <a:gd name="adj5" fmla="val -68748"/>
              <a:gd name="adj6" fmla="val -7316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Heat recovery yields useful heat and reduces heat rejected to the ambient environment (and wasted)</a:t>
            </a:r>
          </a:p>
        </p:txBody>
      </p:sp>
    </p:spTree>
    <p:extLst>
      <p:ext uri="{BB962C8B-B14F-4D97-AF65-F5344CB8AC3E}">
        <p14:creationId xmlns:p14="http://schemas.microsoft.com/office/powerpoint/2010/main" val="16030386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Water Source Heat Pumps</a:t>
            </a:r>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5" name="Content Placeholder 14">
            <a:extLst>
              <a:ext uri="{FF2B5EF4-FFF2-40B4-BE49-F238E27FC236}">
                <a16:creationId xmlns:a16="http://schemas.microsoft.com/office/drawing/2014/main" id="{CC5DF03D-D0EB-F6E2-3ED8-1B74CE945293}"/>
              </a:ext>
            </a:extLst>
          </p:cNvPr>
          <p:cNvPicPr>
            <a:picLocks noGrp="1" noChangeAspect="1"/>
          </p:cNvPicPr>
          <p:nvPr>
            <p:ph sz="quarter" idx="18"/>
          </p:nvPr>
        </p:nvPicPr>
        <p:blipFill>
          <a:blip r:embed="rId3"/>
          <a:stretch>
            <a:fillRect/>
          </a:stretch>
        </p:blipFill>
        <p:spPr>
          <a:xfrm>
            <a:off x="1845419" y="2129006"/>
            <a:ext cx="8474174" cy="3444538"/>
          </a:xfrm>
        </p:spPr>
      </p:pic>
      <p:sp>
        <p:nvSpPr>
          <p:cNvPr id="16" name="Footer Placeholder 3">
            <a:extLst>
              <a:ext uri="{FF2B5EF4-FFF2-40B4-BE49-F238E27FC236}">
                <a16:creationId xmlns:a16="http://schemas.microsoft.com/office/drawing/2014/main" id="{3BD98037-F1CA-C1B8-D5F1-8FD2B081AF5C}"/>
              </a:ext>
            </a:extLst>
          </p:cNvPr>
          <p:cNvSpPr txBox="1">
            <a:spLocks/>
          </p:cNvSpPr>
          <p:nvPr/>
        </p:nvSpPr>
        <p:spPr>
          <a:xfrm>
            <a:off x="3258224" y="5573544"/>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17" name="Callout: Bent Line 16">
            <a:extLst>
              <a:ext uri="{FF2B5EF4-FFF2-40B4-BE49-F238E27FC236}">
                <a16:creationId xmlns:a16="http://schemas.microsoft.com/office/drawing/2014/main" id="{C2C881BA-FC31-4879-3EF0-27A5266ECBE1}"/>
              </a:ext>
            </a:extLst>
          </p:cNvPr>
          <p:cNvSpPr/>
          <p:nvPr/>
        </p:nvSpPr>
        <p:spPr>
          <a:xfrm flipH="1">
            <a:off x="2172517" y="1536617"/>
            <a:ext cx="2171414" cy="576757"/>
          </a:xfrm>
          <a:prstGeom prst="borderCallout2">
            <a:avLst>
              <a:gd name="adj1" fmla="val 18750"/>
              <a:gd name="adj2" fmla="val -8333"/>
              <a:gd name="adj3" fmla="val 18750"/>
              <a:gd name="adj4" fmla="val -16667"/>
              <a:gd name="adj5" fmla="val 269951"/>
              <a:gd name="adj6" fmla="val -51887"/>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Insert heat pump here</a:t>
            </a:r>
          </a:p>
        </p:txBody>
      </p:sp>
      <p:sp>
        <p:nvSpPr>
          <p:cNvPr id="18" name="Callout: Bent Line 17">
            <a:extLst>
              <a:ext uri="{FF2B5EF4-FFF2-40B4-BE49-F238E27FC236}">
                <a16:creationId xmlns:a16="http://schemas.microsoft.com/office/drawing/2014/main" id="{3D59EE61-3592-278E-6A0F-8BDE4EF1D883}"/>
              </a:ext>
            </a:extLst>
          </p:cNvPr>
          <p:cNvSpPr/>
          <p:nvPr/>
        </p:nvSpPr>
        <p:spPr>
          <a:xfrm>
            <a:off x="10099756" y="5698184"/>
            <a:ext cx="1452884" cy="576757"/>
          </a:xfrm>
          <a:prstGeom prst="borderCallout2">
            <a:avLst>
              <a:gd name="adj1" fmla="val 18750"/>
              <a:gd name="adj2" fmla="val -8333"/>
              <a:gd name="adj3" fmla="val 18750"/>
              <a:gd name="adj4" fmla="val -16667"/>
              <a:gd name="adj5" fmla="val -41216"/>
              <a:gd name="adj6" fmla="val -33670"/>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Thermal loop</a:t>
            </a:r>
          </a:p>
        </p:txBody>
      </p:sp>
    </p:spTree>
    <p:extLst>
      <p:ext uri="{BB962C8B-B14F-4D97-AF65-F5344CB8AC3E}">
        <p14:creationId xmlns:p14="http://schemas.microsoft.com/office/powerpoint/2010/main" val="20811317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Water Source Heat Pumps</a:t>
            </a:r>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3" name="Content Placeholder 12">
            <a:extLst>
              <a:ext uri="{FF2B5EF4-FFF2-40B4-BE49-F238E27FC236}">
                <a16:creationId xmlns:a16="http://schemas.microsoft.com/office/drawing/2014/main" id="{BBC94D58-77ED-E9C9-F476-EDAD5F85DC0A}"/>
              </a:ext>
            </a:extLst>
          </p:cNvPr>
          <p:cNvPicPr>
            <a:picLocks noGrp="1" noChangeAspect="1"/>
          </p:cNvPicPr>
          <p:nvPr>
            <p:ph sz="quarter" idx="18"/>
          </p:nvPr>
        </p:nvPicPr>
        <p:blipFill>
          <a:blip r:embed="rId3"/>
          <a:stretch>
            <a:fillRect/>
          </a:stretch>
        </p:blipFill>
        <p:spPr>
          <a:xfrm>
            <a:off x="1940677" y="2224264"/>
            <a:ext cx="8283658" cy="3254022"/>
          </a:xfrm>
        </p:spPr>
      </p:pic>
      <p:sp>
        <p:nvSpPr>
          <p:cNvPr id="14" name="Footer Placeholder 3">
            <a:extLst>
              <a:ext uri="{FF2B5EF4-FFF2-40B4-BE49-F238E27FC236}">
                <a16:creationId xmlns:a16="http://schemas.microsoft.com/office/drawing/2014/main" id="{E36BE364-3D19-9A2A-6D18-766663872A8A}"/>
              </a:ext>
            </a:extLst>
          </p:cNvPr>
          <p:cNvSpPr txBox="1">
            <a:spLocks/>
          </p:cNvSpPr>
          <p:nvPr/>
        </p:nvSpPr>
        <p:spPr>
          <a:xfrm>
            <a:off x="3237598" y="5478286"/>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15" name="Callout: Bent Line 14">
            <a:extLst>
              <a:ext uri="{FF2B5EF4-FFF2-40B4-BE49-F238E27FC236}">
                <a16:creationId xmlns:a16="http://schemas.microsoft.com/office/drawing/2014/main" id="{79A90E80-83A8-F478-BEF4-938E8E123662}"/>
              </a:ext>
            </a:extLst>
          </p:cNvPr>
          <p:cNvSpPr/>
          <p:nvPr/>
        </p:nvSpPr>
        <p:spPr>
          <a:xfrm flipH="1">
            <a:off x="3141509" y="1491434"/>
            <a:ext cx="2171414" cy="576757"/>
          </a:xfrm>
          <a:prstGeom prst="borderCallout2">
            <a:avLst>
              <a:gd name="adj1" fmla="val 18750"/>
              <a:gd name="adj2" fmla="val -8333"/>
              <a:gd name="adj3" fmla="val 18750"/>
              <a:gd name="adj4" fmla="val -16667"/>
              <a:gd name="adj5" fmla="val 259303"/>
              <a:gd name="adj6" fmla="val -3523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Insert heat pump here</a:t>
            </a:r>
          </a:p>
        </p:txBody>
      </p:sp>
      <p:sp>
        <p:nvSpPr>
          <p:cNvPr id="16" name="Callout: Bent Line 15">
            <a:extLst>
              <a:ext uri="{FF2B5EF4-FFF2-40B4-BE49-F238E27FC236}">
                <a16:creationId xmlns:a16="http://schemas.microsoft.com/office/drawing/2014/main" id="{C41D168E-E9BC-38D9-8596-B82B156F1994}"/>
              </a:ext>
            </a:extLst>
          </p:cNvPr>
          <p:cNvSpPr/>
          <p:nvPr/>
        </p:nvSpPr>
        <p:spPr>
          <a:xfrm>
            <a:off x="10092932" y="5615446"/>
            <a:ext cx="1452884" cy="576757"/>
          </a:xfrm>
          <a:prstGeom prst="borderCallout2">
            <a:avLst>
              <a:gd name="adj1" fmla="val 18750"/>
              <a:gd name="adj2" fmla="val -8333"/>
              <a:gd name="adj3" fmla="val 18750"/>
              <a:gd name="adj4" fmla="val -16667"/>
              <a:gd name="adj5" fmla="val -41216"/>
              <a:gd name="adj6" fmla="val -33670"/>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Thermal loop</a:t>
            </a:r>
          </a:p>
        </p:txBody>
      </p:sp>
      <p:sp>
        <p:nvSpPr>
          <p:cNvPr id="18" name="Callout: Bent Line 17">
            <a:extLst>
              <a:ext uri="{FF2B5EF4-FFF2-40B4-BE49-F238E27FC236}">
                <a16:creationId xmlns:a16="http://schemas.microsoft.com/office/drawing/2014/main" id="{ECDFB962-6D49-DFDE-5FEC-49DB08FA8557}"/>
              </a:ext>
            </a:extLst>
          </p:cNvPr>
          <p:cNvSpPr/>
          <p:nvPr/>
        </p:nvSpPr>
        <p:spPr>
          <a:xfrm flipH="1">
            <a:off x="441527" y="2132016"/>
            <a:ext cx="2171414" cy="576757"/>
          </a:xfrm>
          <a:prstGeom prst="borderCallout2">
            <a:avLst>
              <a:gd name="adj1" fmla="val 18750"/>
              <a:gd name="adj2" fmla="val -8333"/>
              <a:gd name="adj3" fmla="val 18750"/>
              <a:gd name="adj4" fmla="val -16667"/>
              <a:gd name="adj5" fmla="val 254570"/>
              <a:gd name="adj6" fmla="val -3743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Combine with heat pump for hybrid geothermal system</a:t>
            </a:r>
          </a:p>
        </p:txBody>
      </p:sp>
    </p:spTree>
    <p:extLst>
      <p:ext uri="{BB962C8B-B14F-4D97-AF65-F5344CB8AC3E}">
        <p14:creationId xmlns:p14="http://schemas.microsoft.com/office/powerpoint/2010/main" val="26388344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Designing &amp; Sizing</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3128879528"/>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a:extLst>
              <a:ext uri="{FF2B5EF4-FFF2-40B4-BE49-F238E27FC236}">
                <a16:creationId xmlns:a16="http://schemas.microsoft.com/office/drawing/2014/main" id="{58B74ADA-078C-A52A-A0E4-3CF0A4BFF59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0550155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49375" y="1184701"/>
            <a:ext cx="10900504" cy="3904135"/>
          </a:xfrm>
        </p:spPr>
        <p:txBody>
          <a:bodyPr>
            <a:normAutofit fontScale="92500"/>
          </a:bodyPr>
          <a:lstStyle/>
          <a:p>
            <a:pPr>
              <a:spcAft>
                <a:spcPts val="1600"/>
              </a:spcAft>
            </a:pPr>
            <a:r>
              <a:rPr lang="en-US" sz="2133"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600"/>
              </a:spcAft>
            </a:pPr>
            <a:r>
              <a:rPr lang="en-US" sz="2133" dirty="0"/>
              <a:t> Always consult your state &amp; local codes, which may take precedence over standards which vary in adoption, complete or partial, by state.  Also note that a state may adopt a different year of the standard than the latest version.</a:t>
            </a:r>
          </a:p>
          <a:p>
            <a:pPr>
              <a:spcAft>
                <a:spcPts val="1600"/>
              </a:spcAft>
            </a:pPr>
            <a:r>
              <a:rPr lang="en-US" sz="2133" dirty="0"/>
              <a:t>The local Authority Having Jurisdiction (AHJ) has the final authority in interpreting code requirements.</a:t>
            </a:r>
          </a:p>
        </p:txBody>
      </p:sp>
      <p:sp>
        <p:nvSpPr>
          <p:cNvPr id="4" name="Footer Placeholder 4">
            <a:extLst>
              <a:ext uri="{FF2B5EF4-FFF2-40B4-BE49-F238E27FC236}">
                <a16:creationId xmlns:a16="http://schemas.microsoft.com/office/drawing/2014/main" id="{7AFCA3D7-61AE-C988-34CE-7AF03A8B48CF}"/>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4DB57C-4BEF-11FF-375A-EDA9CEE623FA}"/>
              </a:ext>
            </a:extLst>
          </p:cNvPr>
          <p:cNvPicPr>
            <a:picLocks noChangeAspect="1"/>
          </p:cNvPicPr>
          <p:nvPr/>
        </p:nvPicPr>
        <p:blipFill>
          <a:blip r:embed="rId2"/>
          <a:stretch>
            <a:fillRect/>
          </a:stretch>
        </p:blipFill>
        <p:spPr>
          <a:xfrm>
            <a:off x="2657844" y="684160"/>
            <a:ext cx="5657327" cy="3323542"/>
          </a:xfrm>
          <a:prstGeom prst="rect">
            <a:avLst/>
          </a:prstGeom>
        </p:spPr>
      </p:pic>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Heat Pump Systems Application &amp; Design</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Review</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6" y="1420118"/>
            <a:ext cx="11573429" cy="4728891"/>
          </a:xfrm>
        </p:spPr>
        <p:txBody>
          <a:bodyPr/>
          <a:lstStyle/>
          <a:p>
            <a:pPr marL="342900" indent="-342900">
              <a:buFont typeface="Arial" panose="020B0604020202020204" pitchFamily="34" charset="0"/>
              <a:buChar char="•"/>
            </a:pPr>
            <a:r>
              <a:rPr lang="en-US" dirty="0"/>
              <a:t>Building</a:t>
            </a:r>
          </a:p>
          <a:p>
            <a:pPr marL="575728" lvl="1" indent="-342900"/>
            <a:r>
              <a:rPr lang="en-US" dirty="0"/>
              <a:t>Envelope</a:t>
            </a:r>
          </a:p>
          <a:p>
            <a:pPr marL="575728" lvl="1" indent="-342900"/>
            <a:r>
              <a:rPr lang="en-US" dirty="0"/>
              <a:t>Infrastructure</a:t>
            </a:r>
          </a:p>
          <a:p>
            <a:pPr marL="575728" lvl="1" indent="-342900"/>
            <a:r>
              <a:rPr lang="en-US" dirty="0"/>
              <a:t>Temperatures</a:t>
            </a:r>
          </a:p>
          <a:p>
            <a:pPr marL="342900" indent="-342900">
              <a:buFont typeface="Arial" panose="020B0604020202020204" pitchFamily="34" charset="0"/>
              <a:buChar char="•"/>
            </a:pPr>
            <a:r>
              <a:rPr lang="en-US" dirty="0"/>
              <a:t>Climate</a:t>
            </a:r>
          </a:p>
          <a:p>
            <a:pPr marL="342900" indent="-342900">
              <a:buFont typeface="Arial" panose="020B0604020202020204" pitchFamily="34" charset="0"/>
              <a:buChar char="•"/>
            </a:pPr>
            <a:r>
              <a:rPr lang="en-US" dirty="0"/>
              <a:t>Emissions</a:t>
            </a:r>
          </a:p>
          <a:p>
            <a:pPr marL="575728" lvl="1" indent="-342900"/>
            <a:r>
              <a:rPr lang="en-US" dirty="0"/>
              <a:t>Rates</a:t>
            </a:r>
          </a:p>
          <a:p>
            <a:pPr marL="342900" indent="-342900">
              <a:buFont typeface="Arial" panose="020B0604020202020204" pitchFamily="34" charset="0"/>
              <a:buChar char="•"/>
            </a:pPr>
            <a:r>
              <a:rPr lang="en-US" dirty="0"/>
              <a:t>Utilities</a:t>
            </a:r>
          </a:p>
          <a:p>
            <a:pPr marL="575728" lvl="1" indent="-342900"/>
            <a:r>
              <a:rPr lang="en-US" dirty="0"/>
              <a:t>Power</a:t>
            </a:r>
          </a:p>
          <a:p>
            <a:pPr marL="575728" lvl="1" indent="-342900"/>
            <a:r>
              <a:rPr lang="en-US" dirty="0"/>
              <a:t>Incentives</a:t>
            </a:r>
          </a:p>
          <a:p>
            <a:pPr marL="575728" lvl="1" indent="-342900"/>
            <a:r>
              <a:rPr lang="en-US" dirty="0"/>
              <a:t>Rates</a:t>
            </a:r>
          </a:p>
        </p:txBody>
      </p:sp>
      <p:pic>
        <p:nvPicPr>
          <p:cNvPr id="5" name="Picture 4">
            <a:extLst>
              <a:ext uri="{FF2B5EF4-FFF2-40B4-BE49-F238E27FC236}">
                <a16:creationId xmlns:a16="http://schemas.microsoft.com/office/drawing/2014/main" id="{7EDF5C91-88E5-9CFE-5AE8-9D8615FF8D76}"/>
              </a:ext>
            </a:extLst>
          </p:cNvPr>
          <p:cNvPicPr>
            <a:picLocks noChangeAspect="1"/>
          </p:cNvPicPr>
          <p:nvPr/>
        </p:nvPicPr>
        <p:blipFill>
          <a:blip r:embed="rId3"/>
          <a:stretch>
            <a:fillRect/>
          </a:stretch>
        </p:blipFill>
        <p:spPr>
          <a:xfrm>
            <a:off x="7713807" y="943755"/>
            <a:ext cx="4241538" cy="2942445"/>
          </a:xfrm>
          <a:prstGeom prst="rect">
            <a:avLst/>
          </a:prstGeom>
        </p:spPr>
      </p:pic>
      <p:sp>
        <p:nvSpPr>
          <p:cNvPr id="8" name="Footer Placeholder 3">
            <a:extLst>
              <a:ext uri="{FF2B5EF4-FFF2-40B4-BE49-F238E27FC236}">
                <a16:creationId xmlns:a16="http://schemas.microsoft.com/office/drawing/2014/main" id="{989DE96D-928A-44DB-4617-5C32DEEA0361}"/>
              </a:ext>
            </a:extLst>
          </p:cNvPr>
          <p:cNvSpPr txBox="1">
            <a:spLocks/>
          </p:cNvSpPr>
          <p:nvPr/>
        </p:nvSpPr>
        <p:spPr>
          <a:xfrm>
            <a:off x="7866234" y="3778171"/>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EPA </a:t>
            </a:r>
            <a:r>
              <a:rPr lang="en-US" sz="800" i="1" dirty="0" err="1">
                <a:solidFill>
                  <a:schemeClr val="bg1">
                    <a:lumMod val="50000"/>
                  </a:schemeClr>
                </a:solidFill>
              </a:rPr>
              <a:t>eGRID</a:t>
            </a:r>
            <a:endParaRPr lang="en-US" sz="800" i="1" dirty="0">
              <a:solidFill>
                <a:schemeClr val="bg1">
                  <a:lumMod val="50000"/>
                </a:schemeClr>
              </a:solidFill>
            </a:endParaRPr>
          </a:p>
        </p:txBody>
      </p:sp>
      <p:sp>
        <p:nvSpPr>
          <p:cNvPr id="9" name="Footer Placeholder 3">
            <a:extLst>
              <a:ext uri="{FF2B5EF4-FFF2-40B4-BE49-F238E27FC236}">
                <a16:creationId xmlns:a16="http://schemas.microsoft.com/office/drawing/2014/main" id="{4C2B2900-B69B-BBAE-A00B-AF5FB896AD08}"/>
              </a:ext>
            </a:extLst>
          </p:cNvPr>
          <p:cNvSpPr txBox="1">
            <a:spLocks/>
          </p:cNvSpPr>
          <p:nvPr/>
        </p:nvSpPr>
        <p:spPr>
          <a:xfrm>
            <a:off x="2889174" y="3778171"/>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Department of Energy</a:t>
            </a:r>
          </a:p>
        </p:txBody>
      </p:sp>
      <p:sp>
        <p:nvSpPr>
          <p:cNvPr id="10" name="TextBox 9">
            <a:extLst>
              <a:ext uri="{FF2B5EF4-FFF2-40B4-BE49-F238E27FC236}">
                <a16:creationId xmlns:a16="http://schemas.microsoft.com/office/drawing/2014/main" id="{94FEB67F-EE57-C44D-2204-C4D62174192F}"/>
              </a:ext>
            </a:extLst>
          </p:cNvPr>
          <p:cNvSpPr txBox="1"/>
          <p:nvPr/>
        </p:nvSpPr>
        <p:spPr>
          <a:xfrm>
            <a:off x="4410307" y="590187"/>
            <a:ext cx="1672253" cy="369332"/>
          </a:xfrm>
          <a:prstGeom prst="rect">
            <a:avLst/>
          </a:prstGeom>
          <a:noFill/>
        </p:spPr>
        <p:txBody>
          <a:bodyPr wrap="none" rtlCol="0">
            <a:spAutoFit/>
          </a:bodyPr>
          <a:lstStyle/>
          <a:p>
            <a:r>
              <a:rPr lang="en-US" dirty="0">
                <a:solidFill>
                  <a:schemeClr val="tx2"/>
                </a:solidFill>
              </a:rPr>
              <a:t>Climate Zones</a:t>
            </a:r>
          </a:p>
        </p:txBody>
      </p:sp>
      <p:sp>
        <p:nvSpPr>
          <p:cNvPr id="12" name="TextBox 11">
            <a:extLst>
              <a:ext uri="{FF2B5EF4-FFF2-40B4-BE49-F238E27FC236}">
                <a16:creationId xmlns:a16="http://schemas.microsoft.com/office/drawing/2014/main" id="{1FA5D24E-0C3F-5426-153E-00E5C44F8F31}"/>
              </a:ext>
            </a:extLst>
          </p:cNvPr>
          <p:cNvSpPr txBox="1"/>
          <p:nvPr/>
        </p:nvSpPr>
        <p:spPr>
          <a:xfrm>
            <a:off x="8955203" y="611980"/>
            <a:ext cx="1736373" cy="369332"/>
          </a:xfrm>
          <a:prstGeom prst="rect">
            <a:avLst/>
          </a:prstGeom>
          <a:noFill/>
        </p:spPr>
        <p:txBody>
          <a:bodyPr wrap="none" rtlCol="0">
            <a:spAutoFit/>
          </a:bodyPr>
          <a:lstStyle/>
          <a:p>
            <a:r>
              <a:rPr lang="en-US" dirty="0">
                <a:solidFill>
                  <a:schemeClr val="tx2"/>
                </a:solidFill>
              </a:rPr>
              <a:t>Grid Emissions</a:t>
            </a:r>
          </a:p>
        </p:txBody>
      </p:sp>
      <p:sp>
        <p:nvSpPr>
          <p:cNvPr id="11" name="Footer Placeholder 4">
            <a:extLst>
              <a:ext uri="{FF2B5EF4-FFF2-40B4-BE49-F238E27FC236}">
                <a16:creationId xmlns:a16="http://schemas.microsoft.com/office/drawing/2014/main" id="{59A806B4-2F25-D367-C294-800E6EBD7F76}"/>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7" name="Picture 6">
            <a:extLst>
              <a:ext uri="{FF2B5EF4-FFF2-40B4-BE49-F238E27FC236}">
                <a16:creationId xmlns:a16="http://schemas.microsoft.com/office/drawing/2014/main" id="{31B05574-DEF5-46E6-F0A3-CD4CED596EE9}"/>
              </a:ext>
            </a:extLst>
          </p:cNvPr>
          <p:cNvPicPr>
            <a:picLocks noChangeAspect="1"/>
          </p:cNvPicPr>
          <p:nvPr/>
        </p:nvPicPr>
        <p:blipFill>
          <a:blip r:embed="rId4"/>
          <a:stretch>
            <a:fillRect/>
          </a:stretch>
        </p:blipFill>
        <p:spPr>
          <a:xfrm>
            <a:off x="3353218" y="4007702"/>
            <a:ext cx="3786430" cy="2794086"/>
          </a:xfrm>
          <a:prstGeom prst="rect">
            <a:avLst/>
          </a:prstGeom>
        </p:spPr>
      </p:pic>
      <p:pic>
        <p:nvPicPr>
          <p:cNvPr id="22" name="Picture 21">
            <a:extLst>
              <a:ext uri="{FF2B5EF4-FFF2-40B4-BE49-F238E27FC236}">
                <a16:creationId xmlns:a16="http://schemas.microsoft.com/office/drawing/2014/main" id="{FCD100FD-BDF9-975A-F641-CF9EED6D2E1E}"/>
              </a:ext>
            </a:extLst>
          </p:cNvPr>
          <p:cNvPicPr>
            <a:picLocks noChangeAspect="1"/>
          </p:cNvPicPr>
          <p:nvPr/>
        </p:nvPicPr>
        <p:blipFill>
          <a:blip r:embed="rId5"/>
          <a:stretch>
            <a:fillRect/>
          </a:stretch>
        </p:blipFill>
        <p:spPr>
          <a:xfrm>
            <a:off x="7328488" y="4072424"/>
            <a:ext cx="4540787" cy="2622017"/>
          </a:xfrm>
          <a:prstGeom prst="rect">
            <a:avLst/>
          </a:prstGeom>
        </p:spPr>
      </p:pic>
    </p:spTree>
    <p:extLst>
      <p:ext uri="{BB962C8B-B14F-4D97-AF65-F5344CB8AC3E}">
        <p14:creationId xmlns:p14="http://schemas.microsoft.com/office/powerpoint/2010/main" val="74065571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352-9400-906A-514E-BEA7E7A95601}"/>
              </a:ext>
            </a:extLst>
          </p:cNvPr>
          <p:cNvSpPr>
            <a:spLocks noGrp="1"/>
          </p:cNvSpPr>
          <p:nvPr>
            <p:ph type="title"/>
          </p:nvPr>
        </p:nvSpPr>
        <p:spPr/>
        <p:txBody>
          <a:bodyPr/>
          <a:lstStyle/>
          <a:p>
            <a:r>
              <a:rPr lang="en-US" dirty="0"/>
              <a:t>Heat Pump System Design &amp; Sizing</a:t>
            </a:r>
          </a:p>
        </p:txBody>
      </p:sp>
      <p:graphicFrame>
        <p:nvGraphicFramePr>
          <p:cNvPr id="6" name="Content Placeholder 5">
            <a:extLst>
              <a:ext uri="{FF2B5EF4-FFF2-40B4-BE49-F238E27FC236}">
                <a16:creationId xmlns:a16="http://schemas.microsoft.com/office/drawing/2014/main" id="{DDB5403A-B538-D4A5-C80C-FC673BD5941A}"/>
              </a:ext>
            </a:extLst>
          </p:cNvPr>
          <p:cNvGraphicFramePr>
            <a:graphicFrameLocks noGrp="1"/>
          </p:cNvGraphicFramePr>
          <p:nvPr>
            <p:ph sz="quarter" idx="10"/>
            <p:extLst>
              <p:ext uri="{D42A27DB-BD31-4B8C-83A1-F6EECF244321}">
                <p14:modId xmlns:p14="http://schemas.microsoft.com/office/powerpoint/2010/main" val="95469959"/>
              </p:ext>
            </p:extLst>
          </p:nvPr>
        </p:nvGraphicFramePr>
        <p:xfrm>
          <a:off x="322263" y="914400"/>
          <a:ext cx="11572875" cy="538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77A2704-C9BC-8F88-9ED2-85FB3ECAA626}"/>
              </a:ext>
            </a:extLst>
          </p:cNvPr>
          <p:cNvSpPr>
            <a:spLocks noGrp="1"/>
          </p:cNvSpPr>
          <p:nvPr>
            <p:ph type="ftr" sz="quarter" idx="11"/>
          </p:nvPr>
        </p:nvSpPr>
        <p:spPr/>
        <p:txBody>
          <a:bodyPr/>
          <a:lstStyle/>
          <a:p>
            <a:r>
              <a:rPr lang="en-US"/>
              <a:t>©2025 Daikin Applied</a:t>
            </a:r>
            <a:endParaRPr lang="en-US" dirty="0"/>
          </a:p>
        </p:txBody>
      </p:sp>
    </p:spTree>
    <p:extLst>
      <p:ext uri="{BB962C8B-B14F-4D97-AF65-F5344CB8AC3E}">
        <p14:creationId xmlns:p14="http://schemas.microsoft.com/office/powerpoint/2010/main" val="4186850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02492"/>
            <a:ext cx="11599317" cy="419132"/>
          </a:xfrm>
        </p:spPr>
        <p:txBody>
          <a:bodyPr/>
          <a:lstStyle/>
          <a:p>
            <a:pPr marL="914400"/>
            <a:r>
              <a:rPr lang="en-US" dirty="0"/>
              <a:t>Determine the general system configuration</a:t>
            </a:r>
          </a:p>
          <a:p>
            <a:pPr marL="457200"/>
            <a:endParaRPr lang="en-US" dirty="0"/>
          </a:p>
        </p:txBody>
      </p:sp>
      <p:sp>
        <p:nvSpPr>
          <p:cNvPr id="4" name="Content Placeholder 3">
            <a:extLst>
              <a:ext uri="{FF2B5EF4-FFF2-40B4-BE49-F238E27FC236}">
                <a16:creationId xmlns:a16="http://schemas.microsoft.com/office/drawing/2014/main" id="{3022FA1C-98B9-7425-58FB-8CD229B0CE6D}"/>
              </a:ext>
            </a:extLst>
          </p:cNvPr>
          <p:cNvSpPr>
            <a:spLocks noGrp="1"/>
          </p:cNvSpPr>
          <p:nvPr>
            <p:ph sz="quarter" idx="18"/>
          </p:nvPr>
        </p:nvSpPr>
        <p:spPr/>
        <p:txBody>
          <a:bodyPr/>
          <a:lstStyle/>
          <a:p>
            <a:r>
              <a:rPr lang="en-US" dirty="0"/>
              <a:t>System requirements</a:t>
            </a:r>
          </a:p>
          <a:p>
            <a:pPr lvl="1"/>
            <a:r>
              <a:rPr lang="en-US" dirty="0"/>
              <a:t>Space</a:t>
            </a:r>
          </a:p>
          <a:p>
            <a:pPr lvl="2"/>
            <a:r>
              <a:rPr lang="en-US" dirty="0"/>
              <a:t>Temperature setpoints</a:t>
            </a:r>
          </a:p>
          <a:p>
            <a:pPr lvl="2"/>
            <a:r>
              <a:rPr lang="en-US" dirty="0"/>
              <a:t>Humidity setpoints</a:t>
            </a:r>
          </a:p>
          <a:p>
            <a:pPr lvl="2"/>
            <a:r>
              <a:rPr lang="en-US" dirty="0"/>
              <a:t>Ventilation</a:t>
            </a:r>
          </a:p>
          <a:p>
            <a:pPr lvl="1"/>
            <a:r>
              <a:rPr lang="en-US" dirty="0"/>
              <a:t>Zoning</a:t>
            </a:r>
          </a:p>
          <a:p>
            <a:pPr lvl="2"/>
            <a:r>
              <a:rPr lang="en-US" dirty="0"/>
              <a:t>Single-zone</a:t>
            </a:r>
          </a:p>
          <a:p>
            <a:pPr lvl="2"/>
            <a:r>
              <a:rPr lang="en-US" dirty="0"/>
              <a:t>Multi-zone</a:t>
            </a:r>
          </a:p>
          <a:p>
            <a:pPr lvl="1"/>
            <a:r>
              <a:rPr lang="en-US" dirty="0"/>
              <a:t>Control strategies</a:t>
            </a:r>
          </a:p>
          <a:p>
            <a:pPr lvl="2"/>
            <a:r>
              <a:rPr lang="en-US" dirty="0"/>
              <a:t>Setbacks</a:t>
            </a:r>
          </a:p>
          <a:p>
            <a:pPr lvl="2"/>
            <a:r>
              <a:rPr lang="en-US" dirty="0"/>
              <a:t>Ventilation</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1</a:t>
              </a:r>
            </a:p>
          </p:txBody>
        </p:sp>
      </p:grpSp>
      <p:graphicFrame>
        <p:nvGraphicFramePr>
          <p:cNvPr id="9" name="Table 9">
            <a:extLst>
              <a:ext uri="{FF2B5EF4-FFF2-40B4-BE49-F238E27FC236}">
                <a16:creationId xmlns:a16="http://schemas.microsoft.com/office/drawing/2014/main" id="{586F85B9-A6A0-44AB-1EED-C4D6BEAF707A}"/>
              </a:ext>
            </a:extLst>
          </p:cNvPr>
          <p:cNvGraphicFramePr>
            <a:graphicFrameLocks noGrp="1"/>
          </p:cNvGraphicFramePr>
          <p:nvPr>
            <p:extLst>
              <p:ext uri="{D42A27DB-BD31-4B8C-83A1-F6EECF244321}">
                <p14:modId xmlns:p14="http://schemas.microsoft.com/office/powerpoint/2010/main" val="1535702107"/>
              </p:ext>
            </p:extLst>
          </p:nvPr>
        </p:nvGraphicFramePr>
        <p:xfrm>
          <a:off x="4135270" y="1639213"/>
          <a:ext cx="7416802" cy="2794408"/>
        </p:xfrm>
        <a:graphic>
          <a:graphicData uri="http://schemas.openxmlformats.org/drawingml/2006/table">
            <a:tbl>
              <a:tblPr firstRow="1" bandRow="1">
                <a:tableStyleId>{5C22544A-7EE6-4342-B048-85BDC9FD1C3A}</a:tableStyleId>
              </a:tblPr>
              <a:tblGrid>
                <a:gridCol w="3708401">
                  <a:extLst>
                    <a:ext uri="{9D8B030D-6E8A-4147-A177-3AD203B41FA5}">
                      <a16:colId xmlns:a16="http://schemas.microsoft.com/office/drawing/2014/main" val="1325779793"/>
                    </a:ext>
                  </a:extLst>
                </a:gridCol>
                <a:gridCol w="3708401">
                  <a:extLst>
                    <a:ext uri="{9D8B030D-6E8A-4147-A177-3AD203B41FA5}">
                      <a16:colId xmlns:a16="http://schemas.microsoft.com/office/drawing/2014/main" val="3002755853"/>
                    </a:ext>
                  </a:extLst>
                </a:gridCol>
              </a:tblGrid>
              <a:tr h="388862">
                <a:tc>
                  <a:txBody>
                    <a:bodyPr/>
                    <a:lstStyle/>
                    <a:p>
                      <a:pPr algn="ctr"/>
                      <a:r>
                        <a:rPr lang="en-US" sz="2000" dirty="0"/>
                        <a:t>New Construction</a:t>
                      </a:r>
                    </a:p>
                  </a:txBody>
                  <a:tcPr>
                    <a:solidFill>
                      <a:schemeClr val="tx2"/>
                    </a:solidFill>
                  </a:tcPr>
                </a:tc>
                <a:tc>
                  <a:txBody>
                    <a:bodyPr/>
                    <a:lstStyle/>
                    <a:p>
                      <a:pPr algn="ctr"/>
                      <a:r>
                        <a:rPr lang="en-US" sz="2000" dirty="0"/>
                        <a:t>Existing Building / Retrofit</a:t>
                      </a:r>
                    </a:p>
                  </a:txBody>
                  <a:tcPr>
                    <a:solidFill>
                      <a:schemeClr val="tx2"/>
                    </a:solidFill>
                  </a:tcPr>
                </a:tc>
                <a:extLst>
                  <a:ext uri="{0D108BD9-81ED-4DB2-BD59-A6C34878D82A}">
                    <a16:rowId xmlns:a16="http://schemas.microsoft.com/office/drawing/2014/main" val="2831534747"/>
                  </a:ext>
                </a:extLst>
              </a:tr>
              <a:tr h="752248">
                <a:tc gridSpan="2">
                  <a:txBody>
                    <a:bodyPr/>
                    <a:lstStyle/>
                    <a:p>
                      <a:pPr algn="ctr"/>
                      <a:r>
                        <a:rPr lang="en-US" sz="1600" u="sng" dirty="0"/>
                        <a:t>Distributed:</a:t>
                      </a:r>
                    </a:p>
                    <a:p>
                      <a:pPr algn="ctr"/>
                      <a:r>
                        <a:rPr lang="en-US" sz="1600" dirty="0"/>
                        <a:t>Determine peak loads in each space</a:t>
                      </a:r>
                    </a:p>
                    <a:p>
                      <a:pPr algn="ctr"/>
                      <a:endParaRPr lang="en-US" sz="1600" dirty="0"/>
                    </a:p>
                  </a:txBody>
                  <a:tcPr/>
                </a:tc>
                <a:tc hMerge="1">
                  <a:txBody>
                    <a:bodyPr/>
                    <a:lstStyle/>
                    <a:p>
                      <a:endParaRPr lang="en-US" sz="1600" dirty="0"/>
                    </a:p>
                  </a:txBody>
                  <a:tcPr/>
                </a:tc>
                <a:extLst>
                  <a:ext uri="{0D108BD9-81ED-4DB2-BD59-A6C34878D82A}">
                    <a16:rowId xmlns:a16="http://schemas.microsoft.com/office/drawing/2014/main" val="2734158077"/>
                  </a:ext>
                </a:extLst>
              </a:tr>
              <a:tr h="752248">
                <a:tc gridSpan="2">
                  <a:txBody>
                    <a:bodyPr/>
                    <a:lstStyle/>
                    <a:p>
                      <a:pPr algn="ctr"/>
                      <a:r>
                        <a:rPr lang="en-US" sz="1600" u="sng" dirty="0"/>
                        <a:t>Centralized: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Determine peak loads in each space, plus building load</a:t>
                      </a:r>
                    </a:p>
                    <a:p>
                      <a:pPr algn="ctr"/>
                      <a:endParaRPr lang="en-US" sz="1600" dirty="0"/>
                    </a:p>
                  </a:txBody>
                  <a:tcPr/>
                </a:tc>
                <a:tc hMerge="1">
                  <a:txBody>
                    <a:bodyPr/>
                    <a:lstStyle/>
                    <a:p>
                      <a:endParaRPr lang="en-US" sz="1600" dirty="0"/>
                    </a:p>
                  </a:txBody>
                  <a:tcPr/>
                </a:tc>
                <a:extLst>
                  <a:ext uri="{0D108BD9-81ED-4DB2-BD59-A6C34878D82A}">
                    <a16:rowId xmlns:a16="http://schemas.microsoft.com/office/drawing/2014/main" val="4161079546"/>
                  </a:ext>
                </a:extLst>
              </a:tr>
              <a:tr h="752248">
                <a:tc>
                  <a:txBody>
                    <a:bodyPr/>
                    <a:lstStyle/>
                    <a:p>
                      <a:pPr algn="ctr"/>
                      <a:r>
                        <a:rPr lang="en-US" sz="1600" dirty="0"/>
                        <a:t>Model</a:t>
                      </a:r>
                    </a:p>
                  </a:txBody>
                  <a:tcPr/>
                </a:tc>
                <a:tc>
                  <a:txBody>
                    <a:bodyPr/>
                    <a:lstStyle/>
                    <a:p>
                      <a:pPr algn="ctr"/>
                      <a:r>
                        <a:rPr lang="en-US" sz="1600" dirty="0"/>
                        <a:t>Measure + Model</a:t>
                      </a:r>
                    </a:p>
                  </a:txBody>
                  <a:tcPr/>
                </a:tc>
                <a:extLst>
                  <a:ext uri="{0D108BD9-81ED-4DB2-BD59-A6C34878D82A}">
                    <a16:rowId xmlns:a16="http://schemas.microsoft.com/office/drawing/2014/main" val="2043631063"/>
                  </a:ext>
                </a:extLst>
              </a:tr>
            </a:tbl>
          </a:graphicData>
        </a:graphic>
      </p:graphicFrame>
    </p:spTree>
    <p:extLst>
      <p:ext uri="{BB962C8B-B14F-4D97-AF65-F5344CB8AC3E}">
        <p14:creationId xmlns:p14="http://schemas.microsoft.com/office/powerpoint/2010/main" val="1147263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84652"/>
            <a:ext cx="11599317" cy="419132"/>
          </a:xfrm>
        </p:spPr>
        <p:txBody>
          <a:bodyPr/>
          <a:lstStyle/>
          <a:p>
            <a:pPr marL="914400"/>
            <a:r>
              <a:rPr lang="en-US" dirty="0"/>
              <a:t>Run a load calculation for the building</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2</a:t>
              </a:r>
              <a:endParaRPr lang="en-US" sz="2400" kern="1200" dirty="0"/>
            </a:p>
          </p:txBody>
        </p:sp>
      </p:grpSp>
      <p:graphicFrame>
        <p:nvGraphicFramePr>
          <p:cNvPr id="4" name="Content Placeholder 3">
            <a:extLst>
              <a:ext uri="{FF2B5EF4-FFF2-40B4-BE49-F238E27FC236}">
                <a16:creationId xmlns:a16="http://schemas.microsoft.com/office/drawing/2014/main" id="{33EDEA78-7545-8CBF-1486-DD59CB6C4347}"/>
              </a:ext>
            </a:extLst>
          </p:cNvPr>
          <p:cNvGraphicFramePr>
            <a:graphicFrameLocks noGrp="1"/>
          </p:cNvGraphicFramePr>
          <p:nvPr>
            <p:ph sz="quarter" idx="18"/>
            <p:extLst>
              <p:ext uri="{D42A27DB-BD31-4B8C-83A1-F6EECF244321}">
                <p14:modId xmlns:p14="http://schemas.microsoft.com/office/powerpoint/2010/main" val="1105448910"/>
              </p:ext>
            </p:extLst>
          </p:nvPr>
        </p:nvGraphicFramePr>
        <p:xfrm>
          <a:off x="540935" y="1153236"/>
          <a:ext cx="5555066" cy="5370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11">
            <a:extLst>
              <a:ext uri="{FF2B5EF4-FFF2-40B4-BE49-F238E27FC236}">
                <a16:creationId xmlns:a16="http://schemas.microsoft.com/office/drawing/2014/main" id="{4E8219F1-33AE-D222-319F-860B023D8EB5}"/>
              </a:ext>
            </a:extLst>
          </p:cNvPr>
          <p:cNvPicPr>
            <a:picLocks noChangeAspect="1"/>
          </p:cNvPicPr>
          <p:nvPr/>
        </p:nvPicPr>
        <p:blipFill>
          <a:blip r:embed="rId8"/>
          <a:stretch>
            <a:fillRect/>
          </a:stretch>
        </p:blipFill>
        <p:spPr>
          <a:xfrm>
            <a:off x="6201942" y="2273675"/>
            <a:ext cx="5950105" cy="3170138"/>
          </a:xfrm>
          <a:prstGeom prst="rect">
            <a:avLst/>
          </a:prstGeom>
        </p:spPr>
      </p:pic>
      <p:sp>
        <p:nvSpPr>
          <p:cNvPr id="11" name="Footer Placeholder 3">
            <a:extLst>
              <a:ext uri="{FF2B5EF4-FFF2-40B4-BE49-F238E27FC236}">
                <a16:creationId xmlns:a16="http://schemas.microsoft.com/office/drawing/2014/main" id="{5FF52828-F3BE-C56B-60BE-AFA615E0C580}"/>
              </a:ext>
            </a:extLst>
          </p:cNvPr>
          <p:cNvSpPr txBox="1">
            <a:spLocks/>
          </p:cNvSpPr>
          <p:nvPr/>
        </p:nvSpPr>
        <p:spPr>
          <a:xfrm>
            <a:off x="6297667" y="5443813"/>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155767748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Map hourly loads for heating and cooling</a:t>
            </a:r>
            <a:endParaRPr lang="en-US" dirty="0">
              <a:solidFill>
                <a:srgbClr val="FF0000"/>
              </a:solidFill>
            </a:endParaRP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3</a:t>
              </a:r>
              <a:endParaRPr lang="en-US" sz="2400" kern="1200" dirty="0"/>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3419301" y="5064943"/>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16" name="Picture 15">
            <a:extLst>
              <a:ext uri="{FF2B5EF4-FFF2-40B4-BE49-F238E27FC236}">
                <a16:creationId xmlns:a16="http://schemas.microsoft.com/office/drawing/2014/main" id="{7FE8B3FB-BD39-D6B1-5196-E2A03527A53D}"/>
              </a:ext>
            </a:extLst>
          </p:cNvPr>
          <p:cNvPicPr>
            <a:picLocks noChangeAspect="1"/>
          </p:cNvPicPr>
          <p:nvPr/>
        </p:nvPicPr>
        <p:blipFill>
          <a:blip r:embed="rId3"/>
          <a:stretch>
            <a:fillRect/>
          </a:stretch>
        </p:blipFill>
        <p:spPr>
          <a:xfrm>
            <a:off x="400712" y="2127294"/>
            <a:ext cx="5941034" cy="2860962"/>
          </a:xfrm>
          <a:prstGeom prst="rect">
            <a:avLst/>
          </a:prstGeom>
        </p:spPr>
      </p:pic>
      <p:pic>
        <p:nvPicPr>
          <p:cNvPr id="18" name="Picture 17">
            <a:extLst>
              <a:ext uri="{FF2B5EF4-FFF2-40B4-BE49-F238E27FC236}">
                <a16:creationId xmlns:a16="http://schemas.microsoft.com/office/drawing/2014/main" id="{F01D42F7-BB28-6822-CC49-01CF25419B93}"/>
              </a:ext>
            </a:extLst>
          </p:cNvPr>
          <p:cNvPicPr>
            <a:picLocks noChangeAspect="1"/>
          </p:cNvPicPr>
          <p:nvPr/>
        </p:nvPicPr>
        <p:blipFill>
          <a:blip r:embed="rId4"/>
          <a:stretch>
            <a:fillRect/>
          </a:stretch>
        </p:blipFill>
        <p:spPr>
          <a:xfrm>
            <a:off x="6416810" y="2074460"/>
            <a:ext cx="5490680" cy="2919861"/>
          </a:xfrm>
          <a:prstGeom prst="rect">
            <a:avLst/>
          </a:prstGeom>
        </p:spPr>
      </p:pic>
      <p:sp>
        <p:nvSpPr>
          <p:cNvPr id="19" name="Callout: Bent Line 18">
            <a:extLst>
              <a:ext uri="{FF2B5EF4-FFF2-40B4-BE49-F238E27FC236}">
                <a16:creationId xmlns:a16="http://schemas.microsoft.com/office/drawing/2014/main" id="{25F57E62-DE41-620D-0AB8-8E8ABB229465}"/>
              </a:ext>
            </a:extLst>
          </p:cNvPr>
          <p:cNvSpPr/>
          <p:nvPr/>
        </p:nvSpPr>
        <p:spPr>
          <a:xfrm flipH="1">
            <a:off x="4060208" y="1389852"/>
            <a:ext cx="2171414" cy="576757"/>
          </a:xfrm>
          <a:prstGeom prst="borderCallout2">
            <a:avLst>
              <a:gd name="adj1" fmla="val 18750"/>
              <a:gd name="adj2" fmla="val -8333"/>
              <a:gd name="adj3" fmla="val 18750"/>
              <a:gd name="adj4" fmla="val -16667"/>
              <a:gd name="adj5" fmla="val 185948"/>
              <a:gd name="adj6" fmla="val -3648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Peak loads occur for a very small percentage of operation</a:t>
            </a:r>
          </a:p>
        </p:txBody>
      </p:sp>
      <p:sp>
        <p:nvSpPr>
          <p:cNvPr id="21" name="Callout: Bent Line 20">
            <a:extLst>
              <a:ext uri="{FF2B5EF4-FFF2-40B4-BE49-F238E27FC236}">
                <a16:creationId xmlns:a16="http://schemas.microsoft.com/office/drawing/2014/main" id="{C21CA7DF-E3B9-2150-94CB-E46A314A6421}"/>
              </a:ext>
            </a:extLst>
          </p:cNvPr>
          <p:cNvSpPr/>
          <p:nvPr/>
        </p:nvSpPr>
        <p:spPr>
          <a:xfrm flipH="1">
            <a:off x="7051342" y="1406789"/>
            <a:ext cx="2171414" cy="576757"/>
          </a:xfrm>
          <a:prstGeom prst="borderCallout2">
            <a:avLst>
              <a:gd name="adj1" fmla="val 18750"/>
              <a:gd name="adj2" fmla="val -8333"/>
              <a:gd name="adj3" fmla="val 18750"/>
              <a:gd name="adj4" fmla="val -16667"/>
              <a:gd name="adj5" fmla="val 145721"/>
              <a:gd name="adj6" fmla="val -3208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Note opportunities for control strategies, supplemental heat, energy storage</a:t>
            </a:r>
          </a:p>
        </p:txBody>
      </p:sp>
      <p:sp>
        <p:nvSpPr>
          <p:cNvPr id="22" name="Callout: Bent Line 21">
            <a:extLst>
              <a:ext uri="{FF2B5EF4-FFF2-40B4-BE49-F238E27FC236}">
                <a16:creationId xmlns:a16="http://schemas.microsoft.com/office/drawing/2014/main" id="{4644FDE1-E92D-1976-DA76-2ECB52810716}"/>
              </a:ext>
            </a:extLst>
          </p:cNvPr>
          <p:cNvSpPr/>
          <p:nvPr/>
        </p:nvSpPr>
        <p:spPr>
          <a:xfrm flipH="1">
            <a:off x="764687" y="5033004"/>
            <a:ext cx="1452884" cy="576757"/>
          </a:xfrm>
          <a:prstGeom prst="borderCallout2">
            <a:avLst>
              <a:gd name="adj1" fmla="val 18750"/>
              <a:gd name="adj2" fmla="val -8333"/>
              <a:gd name="adj3" fmla="val 18750"/>
              <a:gd name="adj4" fmla="val -16667"/>
              <a:gd name="adj5" fmla="val -69612"/>
              <a:gd name="adj6" fmla="val -4212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Measured existing building data</a:t>
            </a:r>
          </a:p>
        </p:txBody>
      </p:sp>
      <p:pic>
        <p:nvPicPr>
          <p:cNvPr id="26" name="Picture 25">
            <a:extLst>
              <a:ext uri="{FF2B5EF4-FFF2-40B4-BE49-F238E27FC236}">
                <a16:creationId xmlns:a16="http://schemas.microsoft.com/office/drawing/2014/main" id="{DB56BD2A-91BB-A2E6-C94F-728C463C8984}"/>
              </a:ext>
            </a:extLst>
          </p:cNvPr>
          <p:cNvPicPr>
            <a:picLocks noChangeAspect="1"/>
          </p:cNvPicPr>
          <p:nvPr/>
        </p:nvPicPr>
        <p:blipFill>
          <a:blip r:embed="rId5"/>
          <a:stretch>
            <a:fillRect/>
          </a:stretch>
        </p:blipFill>
        <p:spPr>
          <a:xfrm>
            <a:off x="10042476" y="1673814"/>
            <a:ext cx="1781061" cy="453480"/>
          </a:xfrm>
          <a:prstGeom prst="rect">
            <a:avLst/>
          </a:prstGeom>
        </p:spPr>
      </p:pic>
      <p:pic>
        <p:nvPicPr>
          <p:cNvPr id="28" name="Picture 27">
            <a:extLst>
              <a:ext uri="{FF2B5EF4-FFF2-40B4-BE49-F238E27FC236}">
                <a16:creationId xmlns:a16="http://schemas.microsoft.com/office/drawing/2014/main" id="{D56730E9-0435-7460-9E46-EBE4669F5FB2}"/>
              </a:ext>
            </a:extLst>
          </p:cNvPr>
          <p:cNvPicPr>
            <a:picLocks noChangeAspect="1"/>
          </p:cNvPicPr>
          <p:nvPr/>
        </p:nvPicPr>
        <p:blipFill>
          <a:blip r:embed="rId6"/>
          <a:stretch>
            <a:fillRect/>
          </a:stretch>
        </p:blipFill>
        <p:spPr>
          <a:xfrm>
            <a:off x="888254" y="1372369"/>
            <a:ext cx="1205750" cy="757099"/>
          </a:xfrm>
          <a:prstGeom prst="rect">
            <a:avLst/>
          </a:prstGeom>
        </p:spPr>
      </p:pic>
    </p:spTree>
    <p:extLst>
      <p:ext uri="{BB962C8B-B14F-4D97-AF65-F5344CB8AC3E}">
        <p14:creationId xmlns:p14="http://schemas.microsoft.com/office/powerpoint/2010/main" val="370404374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p:txBody>
          <a:bodyPr/>
          <a:lstStyle/>
          <a:p>
            <a:pPr marL="914400"/>
            <a:r>
              <a:rPr lang="en-US" dirty="0"/>
              <a:t>Select equipment size based on load profiles</a:t>
            </a:r>
          </a:p>
          <a:p>
            <a:pPr marL="457200"/>
            <a:endParaRPr lang="en-US" dirty="0"/>
          </a:p>
        </p:txBody>
      </p:sp>
      <p:pic>
        <p:nvPicPr>
          <p:cNvPr id="12" name="Content Placeholder 11">
            <a:extLst>
              <a:ext uri="{FF2B5EF4-FFF2-40B4-BE49-F238E27FC236}">
                <a16:creationId xmlns:a16="http://schemas.microsoft.com/office/drawing/2014/main" id="{7528B274-17E2-76E0-FB76-E14F76D13A68}"/>
              </a:ext>
            </a:extLst>
          </p:cNvPr>
          <p:cNvPicPr>
            <a:picLocks noGrp="1" noChangeAspect="1"/>
          </p:cNvPicPr>
          <p:nvPr>
            <p:ph sz="quarter" idx="18"/>
          </p:nvPr>
        </p:nvPicPr>
        <p:blipFill>
          <a:blip r:embed="rId3"/>
          <a:stretch>
            <a:fillRect/>
          </a:stretch>
        </p:blipFill>
        <p:spPr>
          <a:xfrm>
            <a:off x="2976844" y="1554163"/>
            <a:ext cx="6211325" cy="4594225"/>
          </a:xfrm>
        </p:spPr>
      </p:pic>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4</a:t>
              </a:r>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3195125" y="6137781"/>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13" name="Callout: Bent Line 12">
            <a:extLst>
              <a:ext uri="{FF2B5EF4-FFF2-40B4-BE49-F238E27FC236}">
                <a16:creationId xmlns:a16="http://schemas.microsoft.com/office/drawing/2014/main" id="{A24C00A2-767C-030D-7053-6697EA6C3E85}"/>
              </a:ext>
            </a:extLst>
          </p:cNvPr>
          <p:cNvSpPr/>
          <p:nvPr/>
        </p:nvSpPr>
        <p:spPr>
          <a:xfrm flipH="1">
            <a:off x="702860" y="2305202"/>
            <a:ext cx="1928852" cy="576757"/>
          </a:xfrm>
          <a:prstGeom prst="borderCallout2">
            <a:avLst>
              <a:gd name="adj1" fmla="val 18750"/>
              <a:gd name="adj2" fmla="val -8333"/>
              <a:gd name="adj3" fmla="val 18750"/>
              <a:gd name="adj4" fmla="val -16667"/>
              <a:gd name="adj5" fmla="val 73550"/>
              <a:gd name="adj6" fmla="val -48629"/>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Peak heating load addressed by supplemental heat or thermal storage</a:t>
            </a:r>
          </a:p>
        </p:txBody>
      </p:sp>
      <p:sp>
        <p:nvSpPr>
          <p:cNvPr id="15" name="Callout: Bent Line 14">
            <a:extLst>
              <a:ext uri="{FF2B5EF4-FFF2-40B4-BE49-F238E27FC236}">
                <a16:creationId xmlns:a16="http://schemas.microsoft.com/office/drawing/2014/main" id="{11D7E89D-684B-AC77-D521-B024C3E3F998}"/>
              </a:ext>
            </a:extLst>
          </p:cNvPr>
          <p:cNvSpPr/>
          <p:nvPr/>
        </p:nvSpPr>
        <p:spPr>
          <a:xfrm flipH="1">
            <a:off x="1290126" y="5245975"/>
            <a:ext cx="1452884" cy="576757"/>
          </a:xfrm>
          <a:prstGeom prst="borderCallout2">
            <a:avLst>
              <a:gd name="adj1" fmla="val 18750"/>
              <a:gd name="adj2" fmla="val -8333"/>
              <a:gd name="adj3" fmla="val 18750"/>
              <a:gd name="adj4" fmla="val -16667"/>
              <a:gd name="adj5" fmla="val -111022"/>
              <a:gd name="adj6" fmla="val -21825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Heat recovered from cooling for heating</a:t>
            </a:r>
          </a:p>
        </p:txBody>
      </p:sp>
      <p:sp>
        <p:nvSpPr>
          <p:cNvPr id="16" name="Callout: Bent Line 15">
            <a:extLst>
              <a:ext uri="{FF2B5EF4-FFF2-40B4-BE49-F238E27FC236}">
                <a16:creationId xmlns:a16="http://schemas.microsoft.com/office/drawing/2014/main" id="{7B495080-1B3B-F6AF-B1EB-CE37FC4D2082}"/>
              </a:ext>
            </a:extLst>
          </p:cNvPr>
          <p:cNvSpPr/>
          <p:nvPr/>
        </p:nvSpPr>
        <p:spPr>
          <a:xfrm>
            <a:off x="9769713" y="2119871"/>
            <a:ext cx="1452883" cy="370662"/>
          </a:xfrm>
          <a:prstGeom prst="borderCallout2">
            <a:avLst>
              <a:gd name="adj1" fmla="val 18750"/>
              <a:gd name="adj2" fmla="val -8333"/>
              <a:gd name="adj3" fmla="val 18750"/>
              <a:gd name="adj4" fmla="val -16667"/>
              <a:gd name="adj5" fmla="val 168943"/>
              <a:gd name="adj6" fmla="val -7778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Peak cooling load</a:t>
            </a:r>
          </a:p>
        </p:txBody>
      </p:sp>
    </p:spTree>
    <p:extLst>
      <p:ext uri="{BB962C8B-B14F-4D97-AF65-F5344CB8AC3E}">
        <p14:creationId xmlns:p14="http://schemas.microsoft.com/office/powerpoint/2010/main" val="9550054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4" y="888471"/>
            <a:ext cx="5111891" cy="891319"/>
          </a:xfrm>
        </p:spPr>
        <p:txBody>
          <a:bodyPr/>
          <a:lstStyle/>
          <a:p>
            <a:pPr marL="914400"/>
            <a:r>
              <a:rPr lang="en-US" dirty="0"/>
              <a:t>Simulate system performance</a:t>
            </a:r>
          </a:p>
        </p:txBody>
      </p:sp>
      <p:sp>
        <p:nvSpPr>
          <p:cNvPr id="12" name="Content Placeholder 11">
            <a:extLst>
              <a:ext uri="{FF2B5EF4-FFF2-40B4-BE49-F238E27FC236}">
                <a16:creationId xmlns:a16="http://schemas.microsoft.com/office/drawing/2014/main" id="{D3F53ECB-B4E4-3BE5-4907-9F18967D35FE}"/>
              </a:ext>
            </a:extLst>
          </p:cNvPr>
          <p:cNvSpPr>
            <a:spLocks noGrp="1"/>
          </p:cNvSpPr>
          <p:nvPr>
            <p:ph sz="quarter" idx="17"/>
          </p:nvPr>
        </p:nvSpPr>
        <p:spPr/>
        <p:txBody>
          <a:bodyPr/>
          <a:lstStyle/>
          <a:p>
            <a:pPr marL="342900" indent="-342900">
              <a:buFont typeface="Arial" panose="020B0604020202020204" pitchFamily="34" charset="0"/>
              <a:buChar char="•"/>
            </a:pPr>
            <a:r>
              <a:rPr lang="en-US" dirty="0"/>
              <a:t>Consider multiple scenarios / configurations</a:t>
            </a:r>
          </a:p>
          <a:p>
            <a:pPr marL="342900" indent="-342900">
              <a:buFont typeface="Arial" panose="020B0604020202020204" pitchFamily="34" charset="0"/>
              <a:buChar char="•"/>
            </a:pPr>
            <a:r>
              <a:rPr lang="en-US" dirty="0"/>
              <a:t>Use an energy model or spreadsheet-based tool to answer the following:</a:t>
            </a:r>
          </a:p>
          <a:p>
            <a:pPr marL="575728" lvl="1" indent="-342900"/>
            <a:r>
              <a:rPr lang="en-US" dirty="0"/>
              <a:t>Can the system meet load requirements?</a:t>
            </a:r>
          </a:p>
          <a:p>
            <a:pPr marL="575728" lvl="1" indent="-342900"/>
            <a:r>
              <a:rPr lang="en-US" dirty="0"/>
              <a:t>Can setpoints be maintained?</a:t>
            </a:r>
          </a:p>
          <a:p>
            <a:pPr marL="575728" lvl="1" indent="-342900"/>
            <a:r>
              <a:rPr lang="en-US" dirty="0"/>
              <a:t>What are . . .</a:t>
            </a:r>
          </a:p>
          <a:p>
            <a:pPr marL="800089" lvl="2" indent="-342900"/>
            <a:r>
              <a:rPr lang="en-US" dirty="0"/>
              <a:t>Energy usage and cost?</a:t>
            </a:r>
          </a:p>
          <a:p>
            <a:pPr marL="800089" lvl="2" indent="-342900"/>
            <a:r>
              <a:rPr lang="en-US" dirty="0"/>
              <a:t>Carbon emissions?</a:t>
            </a:r>
          </a:p>
          <a:p>
            <a:endParaRPr lang="en-US" dirty="0"/>
          </a:p>
        </p:txBody>
      </p:sp>
      <p:sp>
        <p:nvSpPr>
          <p:cNvPr id="13" name="Content Placeholder 12">
            <a:extLst>
              <a:ext uri="{FF2B5EF4-FFF2-40B4-BE49-F238E27FC236}">
                <a16:creationId xmlns:a16="http://schemas.microsoft.com/office/drawing/2014/main" id="{82490F6A-10AD-08D5-6A9B-C092FC1A065C}"/>
              </a:ext>
            </a:extLst>
          </p:cNvPr>
          <p:cNvSpPr>
            <a:spLocks noGrp="1"/>
          </p:cNvSpPr>
          <p:nvPr>
            <p:ph sz="quarter" idx="18"/>
          </p:nvPr>
        </p:nvSpPr>
        <p:spPr>
          <a:xfrm>
            <a:off x="6302815" y="841136"/>
            <a:ext cx="5428887" cy="516239"/>
          </a:xfrm>
        </p:spPr>
        <p:txBody>
          <a:bodyPr/>
          <a:lstStyle/>
          <a:p>
            <a:pPr marL="457200"/>
            <a:r>
              <a:rPr lang="en-US" dirty="0"/>
              <a:t>Iterate on design to optimize performance</a:t>
            </a:r>
          </a:p>
          <a:p>
            <a:endParaRPr lang="en-US" dirty="0"/>
          </a:p>
        </p:txBody>
      </p:sp>
      <p:graphicFrame>
        <p:nvGraphicFramePr>
          <p:cNvPr id="16" name="Content Placeholder 15">
            <a:extLst>
              <a:ext uri="{FF2B5EF4-FFF2-40B4-BE49-F238E27FC236}">
                <a16:creationId xmlns:a16="http://schemas.microsoft.com/office/drawing/2014/main" id="{E2837E11-C609-12A1-0B9F-3D5CE4679A9E}"/>
              </a:ext>
            </a:extLst>
          </p:cNvPr>
          <p:cNvGraphicFramePr>
            <a:graphicFrameLocks noGrp="1"/>
          </p:cNvGraphicFramePr>
          <p:nvPr>
            <p:ph sz="quarter" idx="19"/>
            <p:extLst>
              <p:ext uri="{D42A27DB-BD31-4B8C-83A1-F6EECF244321}">
                <p14:modId xmlns:p14="http://schemas.microsoft.com/office/powerpoint/2010/main" val="1712379701"/>
              </p:ext>
            </p:extLst>
          </p:nvPr>
        </p:nvGraphicFramePr>
        <p:xfrm>
          <a:off x="6326188" y="1541463"/>
          <a:ext cx="5427662"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5</a:t>
              </a:r>
              <a:endParaRPr lang="en-US" sz="2400" kern="1200" dirty="0"/>
            </a:p>
          </p:txBody>
        </p:sp>
      </p:grpSp>
      <p:grpSp>
        <p:nvGrpSpPr>
          <p:cNvPr id="9" name="Group 8">
            <a:extLst>
              <a:ext uri="{FF2B5EF4-FFF2-40B4-BE49-F238E27FC236}">
                <a16:creationId xmlns:a16="http://schemas.microsoft.com/office/drawing/2014/main" id="{B22DF1A7-1008-59F9-2203-D50ED0DF6787}"/>
              </a:ext>
            </a:extLst>
          </p:cNvPr>
          <p:cNvGrpSpPr/>
          <p:nvPr/>
        </p:nvGrpSpPr>
        <p:grpSpPr>
          <a:xfrm>
            <a:off x="6096000" y="841136"/>
            <a:ext cx="536556" cy="512372"/>
            <a:chOff x="1970096" y="4453"/>
            <a:chExt cx="688956" cy="665577"/>
          </a:xfrm>
        </p:grpSpPr>
        <p:sp>
          <p:nvSpPr>
            <p:cNvPr id="10" name="Rectangle: Rounded Corners 9">
              <a:extLst>
                <a:ext uri="{FF2B5EF4-FFF2-40B4-BE49-F238E27FC236}">
                  <a16:creationId xmlns:a16="http://schemas.microsoft.com/office/drawing/2014/main" id="{8BA2A6EE-22B3-1617-1FBE-DFBC26B39FE7}"/>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37A1E652-4EB2-1E59-6273-B89598468FEE}"/>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6</a:t>
              </a:r>
            </a:p>
          </p:txBody>
        </p:sp>
      </p:grpSp>
    </p:spTree>
    <p:extLst>
      <p:ext uri="{BB962C8B-B14F-4D97-AF65-F5344CB8AC3E}">
        <p14:creationId xmlns:p14="http://schemas.microsoft.com/office/powerpoint/2010/main" val="13046271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a:xfrm>
            <a:off x="295845" y="0"/>
            <a:ext cx="11388155" cy="499872"/>
          </a:xfrm>
        </p:spPr>
        <p:txBody>
          <a:bodyPr/>
          <a:lstStyle/>
          <a:p>
            <a:r>
              <a:rPr lang="en-US" dirty="0"/>
              <a:t>Heat Pump System Design &amp; Sizing</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275" y="1067417"/>
            <a:ext cx="5111750" cy="528638"/>
          </a:xfrm>
        </p:spPr>
        <p:txBody>
          <a:bodyPr/>
          <a:lstStyle/>
          <a:p>
            <a:r>
              <a:rPr lang="en-US" dirty="0"/>
              <a:t>Why?</a:t>
            </a:r>
          </a:p>
        </p:txBody>
      </p:sp>
      <p:pic>
        <p:nvPicPr>
          <p:cNvPr id="24" name="Content Placeholder 23">
            <a:extLst>
              <a:ext uri="{FF2B5EF4-FFF2-40B4-BE49-F238E27FC236}">
                <a16:creationId xmlns:a16="http://schemas.microsoft.com/office/drawing/2014/main" id="{EFD9B4C3-89A2-5907-4A39-E72E8E98458F}"/>
              </a:ext>
            </a:extLst>
          </p:cNvPr>
          <p:cNvPicPr>
            <a:picLocks noGrp="1" noChangeAspect="1"/>
          </p:cNvPicPr>
          <p:nvPr>
            <p:ph sz="quarter" idx="17"/>
          </p:nvPr>
        </p:nvPicPr>
        <p:blipFill>
          <a:blip r:embed="rId3"/>
          <a:stretch>
            <a:fillRect/>
          </a:stretch>
        </p:blipFill>
        <p:spPr>
          <a:xfrm>
            <a:off x="295275" y="1658560"/>
            <a:ext cx="5111750" cy="4406067"/>
          </a:xfrm>
        </p:spPr>
      </p:pic>
      <p:sp>
        <p:nvSpPr>
          <p:cNvPr id="13" name="Content Placeholder 12">
            <a:extLst>
              <a:ext uri="{FF2B5EF4-FFF2-40B4-BE49-F238E27FC236}">
                <a16:creationId xmlns:a16="http://schemas.microsoft.com/office/drawing/2014/main" id="{82490F6A-10AD-08D5-6A9B-C092FC1A065C}"/>
              </a:ext>
            </a:extLst>
          </p:cNvPr>
          <p:cNvSpPr>
            <a:spLocks noGrp="1"/>
          </p:cNvSpPr>
          <p:nvPr>
            <p:ph sz="quarter" idx="18"/>
          </p:nvPr>
        </p:nvSpPr>
        <p:spPr>
          <a:xfrm>
            <a:off x="6326188" y="1067417"/>
            <a:ext cx="5427662" cy="515938"/>
          </a:xfrm>
        </p:spPr>
        <p:txBody>
          <a:bodyPr/>
          <a:lstStyle/>
          <a:p>
            <a:r>
              <a:rPr lang="en-US" dirty="0"/>
              <a:t>How?</a:t>
            </a:r>
          </a:p>
          <a:p>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a:xfrm>
            <a:off x="295845" y="6457014"/>
            <a:ext cx="4351704" cy="365125"/>
          </a:xfrm>
        </p:spPr>
        <p:txBody>
          <a:bodyPr/>
          <a:lstStyle/>
          <a:p>
            <a:r>
              <a:rPr lang="en-US" dirty="0"/>
              <a:t>©2025 Daikin Applied  </a:t>
            </a:r>
          </a:p>
        </p:txBody>
      </p:sp>
      <p:sp>
        <p:nvSpPr>
          <p:cNvPr id="22" name="Content Placeholder 2">
            <a:extLst>
              <a:ext uri="{FF2B5EF4-FFF2-40B4-BE49-F238E27FC236}">
                <a16:creationId xmlns:a16="http://schemas.microsoft.com/office/drawing/2014/main" id="{BE6BFA0E-04B6-A7A8-1BBA-B35D71D37437}"/>
              </a:ext>
            </a:extLst>
          </p:cNvPr>
          <p:cNvSpPr txBox="1">
            <a:spLocks/>
          </p:cNvSpPr>
          <p:nvPr/>
        </p:nvSpPr>
        <p:spPr>
          <a:xfrm>
            <a:off x="295275" y="715456"/>
            <a:ext cx="5111750" cy="5286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Design for Minimum Supply Temperature</a:t>
            </a:r>
          </a:p>
        </p:txBody>
      </p:sp>
      <p:pic>
        <p:nvPicPr>
          <p:cNvPr id="30" name="Content Placeholder 29">
            <a:extLst>
              <a:ext uri="{FF2B5EF4-FFF2-40B4-BE49-F238E27FC236}">
                <a16:creationId xmlns:a16="http://schemas.microsoft.com/office/drawing/2014/main" id="{81844FCD-DBBF-BCCC-3C2C-D571353CBED4}"/>
              </a:ext>
            </a:extLst>
          </p:cNvPr>
          <p:cNvPicPr>
            <a:picLocks noGrp="1" noChangeAspect="1"/>
          </p:cNvPicPr>
          <p:nvPr>
            <p:ph sz="quarter" idx="19"/>
          </p:nvPr>
        </p:nvPicPr>
        <p:blipFill>
          <a:blip r:embed="rId4"/>
          <a:stretch>
            <a:fillRect/>
          </a:stretch>
        </p:blipFill>
        <p:spPr>
          <a:xfrm>
            <a:off x="6326188" y="1815864"/>
            <a:ext cx="5427662" cy="3489797"/>
          </a:xfrm>
        </p:spPr>
      </p:pic>
      <p:pic>
        <p:nvPicPr>
          <p:cNvPr id="32" name="Picture 31">
            <a:extLst>
              <a:ext uri="{FF2B5EF4-FFF2-40B4-BE49-F238E27FC236}">
                <a16:creationId xmlns:a16="http://schemas.microsoft.com/office/drawing/2014/main" id="{9055EB67-B1A5-6F1B-086F-4C522030AB75}"/>
              </a:ext>
            </a:extLst>
          </p:cNvPr>
          <p:cNvPicPr>
            <a:picLocks noChangeAspect="1"/>
          </p:cNvPicPr>
          <p:nvPr/>
        </p:nvPicPr>
        <p:blipFill>
          <a:blip r:embed="rId5"/>
          <a:stretch>
            <a:fillRect/>
          </a:stretch>
        </p:blipFill>
        <p:spPr>
          <a:xfrm>
            <a:off x="6498004" y="5538170"/>
            <a:ext cx="1442838" cy="391882"/>
          </a:xfrm>
          <a:prstGeom prst="rect">
            <a:avLst/>
          </a:prstGeom>
        </p:spPr>
      </p:pic>
      <p:cxnSp>
        <p:nvCxnSpPr>
          <p:cNvPr id="34" name="Straight Arrow Connector 33">
            <a:extLst>
              <a:ext uri="{FF2B5EF4-FFF2-40B4-BE49-F238E27FC236}">
                <a16:creationId xmlns:a16="http://schemas.microsoft.com/office/drawing/2014/main" id="{95041173-3F75-8F4E-B046-0C5D6AEFEF36}"/>
              </a:ext>
            </a:extLst>
          </p:cNvPr>
          <p:cNvCxnSpPr/>
          <p:nvPr/>
        </p:nvCxnSpPr>
        <p:spPr>
          <a:xfrm flipH="1" flipV="1">
            <a:off x="2627697" y="2983832"/>
            <a:ext cx="789271" cy="1405288"/>
          </a:xfrm>
          <a:prstGeom prst="straightConnector1">
            <a:avLst/>
          </a:prstGeom>
          <a:ln w="50800" cap="rnd">
            <a:solidFill>
              <a:schemeClr val="accent6"/>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F85D45D-ED89-9879-623E-53105218EA02}"/>
              </a:ext>
            </a:extLst>
          </p:cNvPr>
          <p:cNvSpPr txBox="1"/>
          <p:nvPr/>
        </p:nvSpPr>
        <p:spPr>
          <a:xfrm>
            <a:off x="1597794" y="2614500"/>
            <a:ext cx="2270814" cy="369332"/>
          </a:xfrm>
          <a:prstGeom prst="rect">
            <a:avLst/>
          </a:prstGeom>
          <a:noFill/>
        </p:spPr>
        <p:txBody>
          <a:bodyPr wrap="none" rtlCol="0">
            <a:spAutoFit/>
          </a:bodyPr>
          <a:lstStyle/>
          <a:p>
            <a:r>
              <a:rPr lang="en-US" dirty="0">
                <a:solidFill>
                  <a:schemeClr val="accent6"/>
                </a:solidFill>
              </a:rPr>
              <a:t>Increasing efficiency</a:t>
            </a:r>
          </a:p>
        </p:txBody>
      </p:sp>
      <p:sp>
        <p:nvSpPr>
          <p:cNvPr id="36" name="Footer Placeholder 3">
            <a:extLst>
              <a:ext uri="{FF2B5EF4-FFF2-40B4-BE49-F238E27FC236}">
                <a16:creationId xmlns:a16="http://schemas.microsoft.com/office/drawing/2014/main" id="{F6F5FBAF-F380-15CF-A5C7-BDE8C2975946}"/>
              </a:ext>
            </a:extLst>
          </p:cNvPr>
          <p:cNvSpPr txBox="1">
            <a:spLocks/>
          </p:cNvSpPr>
          <p:nvPr/>
        </p:nvSpPr>
        <p:spPr>
          <a:xfrm>
            <a:off x="174451" y="5927466"/>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37" name="Footer Placeholder 3">
            <a:extLst>
              <a:ext uri="{FF2B5EF4-FFF2-40B4-BE49-F238E27FC236}">
                <a16:creationId xmlns:a16="http://schemas.microsoft.com/office/drawing/2014/main" id="{78F08851-B304-A869-F6E5-914D5ADBABB0}"/>
              </a:ext>
            </a:extLst>
          </p:cNvPr>
          <p:cNvSpPr txBox="1">
            <a:spLocks/>
          </p:cNvSpPr>
          <p:nvPr/>
        </p:nvSpPr>
        <p:spPr>
          <a:xfrm>
            <a:off x="6363320" y="5921399"/>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415396129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805331"/>
            <a:ext cx="5111891" cy="891319"/>
          </a:xfrm>
        </p:spPr>
        <p:txBody>
          <a:bodyPr/>
          <a:lstStyle/>
          <a:p>
            <a:r>
              <a:rPr lang="en-US" dirty="0"/>
              <a:t>Question 3</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320082"/>
            <a:ext cx="5111891" cy="4260104"/>
          </a:xfrm>
        </p:spPr>
        <p:txBody>
          <a:bodyPr/>
          <a:lstStyle/>
          <a:p>
            <a:r>
              <a:rPr lang="en-US" dirty="0"/>
              <a:t>What percentage of projects that you are involved with employ energy modeling in planning and design?</a:t>
            </a:r>
          </a:p>
          <a:p>
            <a:pPr lvl="1"/>
            <a:r>
              <a:rPr lang="en-US" dirty="0"/>
              <a:t>On a scale of 1 to 5</a:t>
            </a:r>
          </a:p>
          <a:p>
            <a:pPr lvl="1"/>
            <a:r>
              <a:rPr lang="en-US" dirty="0"/>
              <a:t>1 = 0% to 20%</a:t>
            </a:r>
          </a:p>
          <a:p>
            <a:pPr lvl="1"/>
            <a:r>
              <a:rPr lang="en-US" dirty="0"/>
              <a:t>2 = 20% to 40%</a:t>
            </a:r>
          </a:p>
          <a:p>
            <a:pPr lvl="1"/>
            <a:r>
              <a:rPr lang="en-US" dirty="0"/>
              <a:t>3 = 40% to 60%</a:t>
            </a:r>
          </a:p>
          <a:p>
            <a:pPr lvl="1"/>
            <a:r>
              <a:rPr lang="en-US" dirty="0"/>
              <a:t>4 = 60% to 80%</a:t>
            </a:r>
          </a:p>
          <a:p>
            <a:pPr lvl="1"/>
            <a:r>
              <a:rPr lang="en-US" dirty="0"/>
              <a:t>5 = 80 to 100%</a:t>
            </a:r>
          </a:p>
          <a:p>
            <a:pPr marL="0" lvl="1" indent="0">
              <a:buNone/>
            </a:pPr>
            <a:endParaRPr lang="en-US" dirty="0"/>
          </a:p>
          <a:p>
            <a:r>
              <a:rPr lang="en-US" dirty="0"/>
              <a:t>Please put any additional comments in the chat.</a:t>
            </a:r>
          </a:p>
        </p:txBody>
      </p:sp>
      <p:sp>
        <p:nvSpPr>
          <p:cNvPr id="12" name="Content Placeholder 11">
            <a:extLst>
              <a:ext uri="{FF2B5EF4-FFF2-40B4-BE49-F238E27FC236}">
                <a16:creationId xmlns:a16="http://schemas.microsoft.com/office/drawing/2014/main" id="{6CF49118-BB9C-BA80-B6AC-068F6D6B154E}"/>
              </a:ext>
            </a:extLst>
          </p:cNvPr>
          <p:cNvSpPr>
            <a:spLocks noGrp="1"/>
          </p:cNvSpPr>
          <p:nvPr>
            <p:ph sz="quarter" idx="18"/>
          </p:nvPr>
        </p:nvSpPr>
        <p:spPr>
          <a:xfrm>
            <a:off x="6351703" y="805331"/>
            <a:ext cx="5428887" cy="516239"/>
          </a:xfrm>
        </p:spPr>
        <p:txBody>
          <a:bodyPr/>
          <a:lstStyle/>
          <a:p>
            <a:r>
              <a:rPr lang="en-US" dirty="0"/>
              <a:t>Heat Recovery</a:t>
            </a:r>
          </a:p>
        </p:txBody>
      </p:sp>
      <p:pic>
        <p:nvPicPr>
          <p:cNvPr id="2" name="Content Placeholder 1">
            <a:extLst>
              <a:ext uri="{FF2B5EF4-FFF2-40B4-BE49-F238E27FC236}">
                <a16:creationId xmlns:a16="http://schemas.microsoft.com/office/drawing/2014/main" id="{9AC7B5E9-28D3-FE2F-9253-AB18BB64526D}"/>
              </a:ext>
            </a:extLst>
          </p:cNvPr>
          <p:cNvPicPr>
            <a:picLocks noGrp="1" noChangeAspect="1"/>
          </p:cNvPicPr>
          <p:nvPr>
            <p:ph sz="quarter" idx="19"/>
          </p:nvPr>
        </p:nvPicPr>
        <p:blipFill>
          <a:blip r:embed="rId3"/>
          <a:stretch>
            <a:fillRect/>
          </a:stretch>
        </p:blipFill>
        <p:spPr>
          <a:xfrm>
            <a:off x="6941784" y="1230814"/>
            <a:ext cx="3861275" cy="2900355"/>
          </a:xfrm>
          <a:prstGeom prst="rect">
            <a:avLst/>
          </a:prstGeom>
        </p:spPr>
      </p:pic>
      <p:sp>
        <p:nvSpPr>
          <p:cNvPr id="4" name="Footer Placeholder 3">
            <a:extLst>
              <a:ext uri="{FF2B5EF4-FFF2-40B4-BE49-F238E27FC236}">
                <a16:creationId xmlns:a16="http://schemas.microsoft.com/office/drawing/2014/main" id="{5621535A-BEEA-E2DE-B192-A44535AC99D9}"/>
              </a:ext>
            </a:extLst>
          </p:cNvPr>
          <p:cNvSpPr>
            <a:spLocks noGrp="1"/>
          </p:cNvSpPr>
          <p:nvPr>
            <p:ph type="ftr" sz="quarter" idx="3"/>
          </p:nvPr>
        </p:nvSpPr>
        <p:spPr>
          <a:xfrm>
            <a:off x="295845" y="6457014"/>
            <a:ext cx="4351704" cy="365125"/>
          </a:xfrm>
        </p:spPr>
        <p:txBody>
          <a:bodyPr/>
          <a:lstStyle/>
          <a:p>
            <a:r>
              <a:rPr lang="en-US" dirty="0"/>
              <a:t>©2025 Daikin Applied  </a:t>
            </a:r>
          </a:p>
        </p:txBody>
      </p:sp>
      <p:sp>
        <p:nvSpPr>
          <p:cNvPr id="8" name="TextBox 7">
            <a:extLst>
              <a:ext uri="{FF2B5EF4-FFF2-40B4-BE49-F238E27FC236}">
                <a16:creationId xmlns:a16="http://schemas.microsoft.com/office/drawing/2014/main" id="{02447A68-FA43-7F5B-4660-F9CBB80AA939}"/>
              </a:ext>
            </a:extLst>
          </p:cNvPr>
          <p:cNvSpPr txBox="1"/>
          <p:nvPr/>
        </p:nvSpPr>
        <p:spPr>
          <a:xfrm>
            <a:off x="6455292" y="6045013"/>
            <a:ext cx="2247731" cy="369332"/>
          </a:xfrm>
          <a:prstGeom prst="rect">
            <a:avLst/>
          </a:prstGeom>
          <a:noFill/>
        </p:spPr>
        <p:txBody>
          <a:bodyPr wrap="none" rtlCol="0">
            <a:spAutoFit/>
          </a:bodyPr>
          <a:lstStyle/>
          <a:p>
            <a:r>
              <a:rPr lang="en-US" dirty="0">
                <a:solidFill>
                  <a:schemeClr val="tx2"/>
                </a:solidFill>
              </a:rPr>
              <a:t>Magnitude</a:t>
            </a:r>
            <a:r>
              <a:rPr lang="en-US" baseline="30000" dirty="0">
                <a:solidFill>
                  <a:schemeClr val="tx2"/>
                </a:solidFill>
              </a:rPr>
              <a:t>®</a:t>
            </a:r>
            <a:r>
              <a:rPr lang="en-US" dirty="0">
                <a:solidFill>
                  <a:schemeClr val="tx2"/>
                </a:solidFill>
              </a:rPr>
              <a:t> WME-D</a:t>
            </a:r>
          </a:p>
        </p:txBody>
      </p:sp>
      <p:sp>
        <p:nvSpPr>
          <p:cNvPr id="10" name="TextBox 9">
            <a:extLst>
              <a:ext uri="{FF2B5EF4-FFF2-40B4-BE49-F238E27FC236}">
                <a16:creationId xmlns:a16="http://schemas.microsoft.com/office/drawing/2014/main" id="{70EF0DAD-CE07-F65B-AE6C-7F5D6634A7FD}"/>
              </a:ext>
            </a:extLst>
          </p:cNvPr>
          <p:cNvSpPr txBox="1"/>
          <p:nvPr/>
        </p:nvSpPr>
        <p:spPr>
          <a:xfrm>
            <a:off x="9118343" y="5909838"/>
            <a:ext cx="2777812" cy="646331"/>
          </a:xfrm>
          <a:prstGeom prst="rect">
            <a:avLst/>
          </a:prstGeom>
          <a:noFill/>
        </p:spPr>
        <p:txBody>
          <a:bodyPr wrap="none" rtlCol="0">
            <a:spAutoFit/>
          </a:bodyPr>
          <a:lstStyle/>
          <a:p>
            <a:pPr algn="ctr"/>
            <a:r>
              <a:rPr lang="en-US" dirty="0">
                <a:solidFill>
                  <a:schemeClr val="tx2"/>
                </a:solidFill>
              </a:rPr>
              <a:t>Navigator TWV</a:t>
            </a:r>
          </a:p>
          <a:p>
            <a:pPr algn="ctr"/>
            <a:r>
              <a:rPr lang="en-US" dirty="0" err="1">
                <a:solidFill>
                  <a:schemeClr val="tx2"/>
                </a:solidFill>
              </a:rPr>
              <a:t>Templifier</a:t>
            </a:r>
            <a:r>
              <a:rPr lang="en-US" baseline="30000" dirty="0">
                <a:solidFill>
                  <a:schemeClr val="tx2"/>
                </a:solidFill>
              </a:rPr>
              <a:t>®</a:t>
            </a:r>
            <a:r>
              <a:rPr lang="en-US" dirty="0">
                <a:solidFill>
                  <a:schemeClr val="tx2"/>
                </a:solidFill>
              </a:rPr>
              <a:t> Water Heater </a:t>
            </a:r>
          </a:p>
        </p:txBody>
      </p:sp>
      <p:pic>
        <p:nvPicPr>
          <p:cNvPr id="15" name="Picture 14">
            <a:extLst>
              <a:ext uri="{FF2B5EF4-FFF2-40B4-BE49-F238E27FC236}">
                <a16:creationId xmlns:a16="http://schemas.microsoft.com/office/drawing/2014/main" id="{18F51D8D-2911-58FB-0412-DBB8FA6B9A50}"/>
              </a:ext>
            </a:extLst>
          </p:cNvPr>
          <p:cNvPicPr>
            <a:picLocks noChangeAspect="1"/>
          </p:cNvPicPr>
          <p:nvPr/>
        </p:nvPicPr>
        <p:blipFill>
          <a:blip r:embed="rId4"/>
          <a:stretch>
            <a:fillRect/>
          </a:stretch>
        </p:blipFill>
        <p:spPr>
          <a:xfrm>
            <a:off x="8955112" y="4205256"/>
            <a:ext cx="2453329" cy="1784239"/>
          </a:xfrm>
          <a:prstGeom prst="rect">
            <a:avLst/>
          </a:prstGeom>
        </p:spPr>
      </p:pic>
      <p:pic>
        <p:nvPicPr>
          <p:cNvPr id="18" name="Picture 17" descr="A large machine with pipes and a sign&#10;&#10;Description automatically generated">
            <a:extLst>
              <a:ext uri="{FF2B5EF4-FFF2-40B4-BE49-F238E27FC236}">
                <a16:creationId xmlns:a16="http://schemas.microsoft.com/office/drawing/2014/main" id="{83160ACD-BBEB-2FEA-1A36-791EE65D9E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7994" y="4077557"/>
            <a:ext cx="3662329" cy="2059450"/>
          </a:xfrm>
          <a:prstGeom prst="rect">
            <a:avLst/>
          </a:prstGeom>
        </p:spPr>
      </p:pic>
    </p:spTree>
    <p:extLst>
      <p:ext uri="{BB962C8B-B14F-4D97-AF65-F5344CB8AC3E}">
        <p14:creationId xmlns:p14="http://schemas.microsoft.com/office/powerpoint/2010/main" val="130064593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352-9400-906A-514E-BEA7E7A95601}"/>
              </a:ext>
            </a:extLst>
          </p:cNvPr>
          <p:cNvSpPr>
            <a:spLocks noGrp="1"/>
          </p:cNvSpPr>
          <p:nvPr>
            <p:ph type="title"/>
          </p:nvPr>
        </p:nvSpPr>
        <p:spPr/>
        <p:txBody>
          <a:bodyPr/>
          <a:lstStyle/>
          <a:p>
            <a:r>
              <a:rPr lang="en-US" dirty="0"/>
              <a:t>Retrofits</a:t>
            </a:r>
          </a:p>
        </p:txBody>
      </p:sp>
      <p:graphicFrame>
        <p:nvGraphicFramePr>
          <p:cNvPr id="6" name="Content Placeholder 5">
            <a:extLst>
              <a:ext uri="{FF2B5EF4-FFF2-40B4-BE49-F238E27FC236}">
                <a16:creationId xmlns:a16="http://schemas.microsoft.com/office/drawing/2014/main" id="{DDB5403A-B538-D4A5-C80C-FC673BD5941A}"/>
              </a:ext>
            </a:extLst>
          </p:cNvPr>
          <p:cNvGraphicFramePr>
            <a:graphicFrameLocks noGrp="1"/>
          </p:cNvGraphicFramePr>
          <p:nvPr>
            <p:ph sz="quarter" idx="10"/>
            <p:extLst>
              <p:ext uri="{D42A27DB-BD31-4B8C-83A1-F6EECF244321}">
                <p14:modId xmlns:p14="http://schemas.microsoft.com/office/powerpoint/2010/main" val="4178289443"/>
              </p:ext>
            </p:extLst>
          </p:nvPr>
        </p:nvGraphicFramePr>
        <p:xfrm>
          <a:off x="322263" y="914400"/>
          <a:ext cx="11572875" cy="538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77A2704-C9BC-8F88-9ED2-85FB3ECAA626}"/>
              </a:ext>
            </a:extLst>
          </p:cNvPr>
          <p:cNvSpPr>
            <a:spLocks noGrp="1"/>
          </p:cNvSpPr>
          <p:nvPr>
            <p:ph type="ftr" sz="quarter" idx="11"/>
          </p:nvPr>
        </p:nvSpPr>
        <p:spPr/>
        <p:txBody>
          <a:bodyPr/>
          <a:lstStyle/>
          <a:p>
            <a:r>
              <a:rPr lang="en-US"/>
              <a:t>©2025 Daikin Applied</a:t>
            </a:r>
            <a:endParaRPr lang="en-US" dirty="0"/>
          </a:p>
        </p:txBody>
      </p:sp>
    </p:spTree>
    <p:extLst>
      <p:ext uri="{BB962C8B-B14F-4D97-AF65-F5344CB8AC3E}">
        <p14:creationId xmlns:p14="http://schemas.microsoft.com/office/powerpoint/2010/main" val="129106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618D-BD7C-1D06-528A-D5CAACEDCB78}"/>
              </a:ext>
            </a:extLst>
          </p:cNvPr>
          <p:cNvSpPr>
            <a:spLocks noGrp="1"/>
          </p:cNvSpPr>
          <p:nvPr>
            <p:ph type="title"/>
          </p:nvPr>
        </p:nvSpPr>
        <p:spPr/>
        <p:txBody>
          <a:bodyPr/>
          <a:lstStyle/>
          <a:p>
            <a:r>
              <a:rPr lang="en-US" dirty="0"/>
              <a:t>Webinars</a:t>
            </a:r>
          </a:p>
        </p:txBody>
      </p:sp>
      <p:sp>
        <p:nvSpPr>
          <p:cNvPr id="3" name="Content Placeholder 2">
            <a:extLst>
              <a:ext uri="{FF2B5EF4-FFF2-40B4-BE49-F238E27FC236}">
                <a16:creationId xmlns:a16="http://schemas.microsoft.com/office/drawing/2014/main" id="{A41BB72D-763D-755D-2A07-F80B22B8060A}"/>
              </a:ext>
            </a:extLst>
          </p:cNvPr>
          <p:cNvSpPr>
            <a:spLocks noGrp="1"/>
          </p:cNvSpPr>
          <p:nvPr>
            <p:ph sz="quarter" idx="10"/>
          </p:nvPr>
        </p:nvSpPr>
        <p:spPr>
          <a:xfrm>
            <a:off x="295846" y="722727"/>
            <a:ext cx="11599317" cy="419132"/>
          </a:xfrm>
        </p:spPr>
        <p:txBody>
          <a:bodyPr/>
          <a:lstStyle/>
          <a:p>
            <a:r>
              <a:rPr lang="en-US" dirty="0"/>
              <a:t>Decarbonization Series: Prior &amp; Upcoming Webinars</a:t>
            </a:r>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FD206709-0EC4-BBE3-3EE6-9FB9BE9DAC8A}"/>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1" name="Table 11">
            <a:extLst>
              <a:ext uri="{FF2B5EF4-FFF2-40B4-BE49-F238E27FC236}">
                <a16:creationId xmlns:a16="http://schemas.microsoft.com/office/drawing/2014/main" id="{F31AA527-7E82-BD60-AF2C-A0D48FBB4111}"/>
              </a:ext>
            </a:extLst>
          </p:cNvPr>
          <p:cNvGraphicFramePr>
            <a:graphicFrameLocks noGrp="1"/>
          </p:cNvGraphicFramePr>
          <p:nvPr>
            <p:ph sz="quarter" idx="18"/>
            <p:extLst>
              <p:ext uri="{D42A27DB-BD31-4B8C-83A1-F6EECF244321}">
                <p14:modId xmlns:p14="http://schemas.microsoft.com/office/powerpoint/2010/main" val="134514744"/>
              </p:ext>
            </p:extLst>
          </p:nvPr>
        </p:nvGraphicFramePr>
        <p:xfrm>
          <a:off x="295275" y="1152911"/>
          <a:ext cx="11574460" cy="5059680"/>
        </p:xfrm>
        <a:graphic>
          <a:graphicData uri="http://schemas.openxmlformats.org/drawingml/2006/table">
            <a:tbl>
              <a:tblPr firstRow="1" bandRow="1">
                <a:tableStyleId>{72833802-FEF1-4C79-8D5D-14CF1EAF98D9}</a:tableStyleId>
              </a:tblPr>
              <a:tblGrid>
                <a:gridCol w="942975">
                  <a:extLst>
                    <a:ext uri="{9D8B030D-6E8A-4147-A177-3AD203B41FA5}">
                      <a16:colId xmlns:a16="http://schemas.microsoft.com/office/drawing/2014/main" val="1974742602"/>
                    </a:ext>
                  </a:extLst>
                </a:gridCol>
                <a:gridCol w="1485900">
                  <a:extLst>
                    <a:ext uri="{9D8B030D-6E8A-4147-A177-3AD203B41FA5}">
                      <a16:colId xmlns:a16="http://schemas.microsoft.com/office/drawing/2014/main" val="3363492610"/>
                    </a:ext>
                  </a:extLst>
                </a:gridCol>
                <a:gridCol w="2695575">
                  <a:extLst>
                    <a:ext uri="{9D8B030D-6E8A-4147-A177-3AD203B41FA5}">
                      <a16:colId xmlns:a16="http://schemas.microsoft.com/office/drawing/2014/main" val="3443888200"/>
                    </a:ext>
                  </a:extLst>
                </a:gridCol>
                <a:gridCol w="6450010">
                  <a:extLst>
                    <a:ext uri="{9D8B030D-6E8A-4147-A177-3AD203B41FA5}">
                      <a16:colId xmlns:a16="http://schemas.microsoft.com/office/drawing/2014/main" val="1910143652"/>
                    </a:ext>
                  </a:extLst>
                </a:gridCol>
              </a:tblGrid>
              <a:tr h="370840">
                <a:tc>
                  <a:txBody>
                    <a:bodyPr/>
                    <a:lstStyle/>
                    <a:p>
                      <a:r>
                        <a:rPr lang="en-US" sz="2000" dirty="0"/>
                        <a:t>Part</a:t>
                      </a:r>
                    </a:p>
                  </a:txBody>
                  <a:tcPr>
                    <a:solidFill>
                      <a:schemeClr val="tx2"/>
                    </a:solidFill>
                  </a:tcPr>
                </a:tc>
                <a:tc>
                  <a:txBody>
                    <a:bodyPr/>
                    <a:lstStyle/>
                    <a:p>
                      <a:r>
                        <a:rPr lang="en-US" sz="2000" dirty="0"/>
                        <a:t>Date</a:t>
                      </a:r>
                    </a:p>
                  </a:txBody>
                  <a:tcPr>
                    <a:solidFill>
                      <a:schemeClr val="tx2"/>
                    </a:solidFill>
                  </a:tcPr>
                </a:tc>
                <a:tc>
                  <a:txBody>
                    <a:bodyPr/>
                    <a:lstStyle/>
                    <a:p>
                      <a:r>
                        <a:rPr lang="en-US" sz="2000" dirty="0"/>
                        <a:t>Title</a:t>
                      </a:r>
                    </a:p>
                  </a:txBody>
                  <a:tcPr>
                    <a:solidFill>
                      <a:schemeClr val="tx2"/>
                    </a:solidFill>
                  </a:tcPr>
                </a:tc>
                <a:tc>
                  <a:txBody>
                    <a:bodyPr/>
                    <a:lstStyle/>
                    <a:p>
                      <a:r>
                        <a:rPr lang="en-US" sz="2000" dirty="0"/>
                        <a:t>Description</a:t>
                      </a:r>
                    </a:p>
                  </a:txBody>
                  <a:tcPr>
                    <a:solidFill>
                      <a:schemeClr val="tx2"/>
                    </a:solidFill>
                  </a:tcPr>
                </a:tc>
                <a:extLst>
                  <a:ext uri="{0D108BD9-81ED-4DB2-BD59-A6C34878D82A}">
                    <a16:rowId xmlns:a16="http://schemas.microsoft.com/office/drawing/2014/main" val="2434058017"/>
                  </a:ext>
                </a:extLst>
              </a:tr>
              <a:tr h="370840">
                <a:tc>
                  <a:txBody>
                    <a:bodyPr/>
                    <a:lstStyle/>
                    <a:p>
                      <a:pPr algn="ctr"/>
                      <a:r>
                        <a:rPr lang="en-US" sz="1600" b="1" dirty="0"/>
                        <a:t>1</a:t>
                      </a:r>
                    </a:p>
                  </a:txBody>
                  <a:tcPr/>
                </a:tc>
                <a:tc>
                  <a:txBody>
                    <a:bodyPr/>
                    <a:lstStyle/>
                    <a:p>
                      <a:pPr algn="ctr"/>
                      <a:r>
                        <a:rPr lang="en-US" sz="1600" b="1" dirty="0"/>
                        <a:t>April 16</a:t>
                      </a:r>
                    </a:p>
                  </a:txBody>
                  <a:tcPr/>
                </a:tc>
                <a:tc>
                  <a:txBody>
                    <a:bodyPr/>
                    <a:lstStyle/>
                    <a:p>
                      <a:r>
                        <a:rPr lang="en-US" sz="1600" dirty="0"/>
                        <a:t>Decarbonization of HVAC Systems - Part 1: Review and Industry Update</a:t>
                      </a:r>
                    </a:p>
                  </a:txBody>
                  <a:tcPr/>
                </a:tc>
                <a:tc>
                  <a:txBody>
                    <a:bodyPr/>
                    <a:lstStyle/>
                    <a:p>
                      <a:r>
                        <a:rPr lang="en-US" sz="1600" dirty="0"/>
                        <a:t>In this session, we’ll explore the decarbonization of HVAC systems with a review of the latest industry advancements and essential concepts, followed by discussion of heat pump system application and design considerations, and groundbreaking projects that are shaping the future of electrified and sustainable HVAC systems.</a:t>
                      </a:r>
                    </a:p>
                    <a:p>
                      <a:endParaRPr lang="en-US" sz="1600" dirty="0"/>
                    </a:p>
                  </a:txBody>
                  <a:tcPr/>
                </a:tc>
                <a:extLst>
                  <a:ext uri="{0D108BD9-81ED-4DB2-BD59-A6C34878D82A}">
                    <a16:rowId xmlns:a16="http://schemas.microsoft.com/office/drawing/2014/main" val="3342943914"/>
                  </a:ext>
                </a:extLst>
              </a:tr>
              <a:tr h="370840">
                <a:tc>
                  <a:txBody>
                    <a:bodyPr/>
                    <a:lstStyle/>
                    <a:p>
                      <a:pPr algn="ctr"/>
                      <a:r>
                        <a:rPr lang="en-US" sz="1600" b="1" dirty="0"/>
                        <a:t>2</a:t>
                      </a:r>
                    </a:p>
                  </a:txBody>
                  <a:tcPr/>
                </a:tc>
                <a:tc>
                  <a:txBody>
                    <a:bodyPr/>
                    <a:lstStyle/>
                    <a:p>
                      <a:pPr algn="ctr"/>
                      <a:r>
                        <a:rPr lang="en-US" sz="1600" b="1" dirty="0"/>
                        <a:t>May 14</a:t>
                      </a:r>
                    </a:p>
                  </a:txBody>
                  <a:tcPr/>
                </a:tc>
                <a:tc>
                  <a:txBody>
                    <a:bodyPr/>
                    <a:lstStyle/>
                    <a:p>
                      <a:r>
                        <a:rPr lang="en-US" sz="1600" dirty="0"/>
                        <a:t>Decarbonization of HVAC Systems - Part 2: Industry Guidance on Thermal Systems</a:t>
                      </a:r>
                    </a:p>
                  </a:txBody>
                  <a:tcPr/>
                </a:tc>
                <a:tc>
                  <a:txBody>
                    <a:bodyPr/>
                    <a:lstStyle/>
                    <a:p>
                      <a:r>
                        <a:rPr lang="en-US" sz="1600" kern="1200" dirty="0">
                          <a:solidFill>
                            <a:schemeClr val="tx1"/>
                          </a:solidFill>
                          <a:effectLst/>
                          <a:latin typeface="+mn-lt"/>
                          <a:ea typeface="+mn-ea"/>
                          <a:cs typeface="+mn-cs"/>
                        </a:rPr>
                        <a:t>A guided tour of Decarbonizing Building Thermal Systems: A How-to Guide for Heat Pump Systems and Beyond. This guide, produced by NREL in conjunction with the US Department of Energy and ASHRAE offers essential guidance as we prepare to decarbonize and electrify buildings.</a:t>
                      </a:r>
                    </a:p>
                    <a:p>
                      <a:endParaRPr lang="en-US" sz="1600" dirty="0"/>
                    </a:p>
                  </a:txBody>
                  <a:tcPr/>
                </a:tc>
                <a:extLst>
                  <a:ext uri="{0D108BD9-81ED-4DB2-BD59-A6C34878D82A}">
                    <a16:rowId xmlns:a16="http://schemas.microsoft.com/office/drawing/2014/main" val="1164349642"/>
                  </a:ext>
                </a:extLst>
              </a:tr>
              <a:tr h="370840">
                <a:tc>
                  <a:txBody>
                    <a:bodyPr/>
                    <a:lstStyle/>
                    <a:p>
                      <a:pPr algn="ctr"/>
                      <a:r>
                        <a:rPr lang="en-US" sz="1600" b="1" dirty="0"/>
                        <a:t>3</a:t>
                      </a:r>
                    </a:p>
                  </a:txBody>
                  <a:tcPr/>
                </a:tc>
                <a:tc>
                  <a:txBody>
                    <a:bodyPr/>
                    <a:lstStyle/>
                    <a:p>
                      <a:pPr algn="ctr"/>
                      <a:r>
                        <a:rPr lang="en-US" sz="1600" b="1" dirty="0"/>
                        <a:t>June 18</a:t>
                      </a:r>
                    </a:p>
                  </a:txBody>
                  <a:tcPr/>
                </a:tc>
                <a:tc>
                  <a:txBody>
                    <a:bodyPr/>
                    <a:lstStyle/>
                    <a:p>
                      <a:r>
                        <a:rPr lang="en-US" sz="1600" dirty="0"/>
                        <a:t>Decarbonization of HVAC Systems - Part 3: Rooftop Unit Heat Pump Systems</a:t>
                      </a:r>
                    </a:p>
                  </a:txBody>
                  <a:tcPr/>
                </a:tc>
                <a:tc>
                  <a:txBody>
                    <a:bodyPr/>
                    <a:lstStyle/>
                    <a:p>
                      <a:r>
                        <a:rPr lang="en-US" sz="1600" dirty="0"/>
                        <a:t>“All Things RTU Heat Pump”: The third installment of our three-part webcast series will zoom in on rooftop unit heat pump systems and discuss application and design considerations of this ubiquitous equipment, now available in a versatile and high-performance heat pump form.</a:t>
                      </a:r>
                    </a:p>
                    <a:p>
                      <a:endParaRPr lang="en-US" sz="1600" dirty="0"/>
                    </a:p>
                  </a:txBody>
                  <a:tcPr/>
                </a:tc>
                <a:extLst>
                  <a:ext uri="{0D108BD9-81ED-4DB2-BD59-A6C34878D82A}">
                    <a16:rowId xmlns:a16="http://schemas.microsoft.com/office/drawing/2014/main" val="2782572105"/>
                  </a:ext>
                </a:extLst>
              </a:tr>
            </a:tbl>
          </a:graphicData>
        </a:graphic>
      </p:graphicFrame>
      <p:sp>
        <p:nvSpPr>
          <p:cNvPr id="4" name="Rectangle: Rounded Corners 3">
            <a:extLst>
              <a:ext uri="{FF2B5EF4-FFF2-40B4-BE49-F238E27FC236}">
                <a16:creationId xmlns:a16="http://schemas.microsoft.com/office/drawing/2014/main" id="{2EF58C3A-7090-2E24-3891-53286BF5D89B}"/>
              </a:ext>
            </a:extLst>
          </p:cNvPr>
          <p:cNvSpPr/>
          <p:nvPr/>
        </p:nvSpPr>
        <p:spPr>
          <a:xfrm>
            <a:off x="950138" y="6045008"/>
            <a:ext cx="10290732"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Webinar series open to sales representatives and customers!</a:t>
            </a:r>
          </a:p>
        </p:txBody>
      </p:sp>
    </p:spTree>
    <p:extLst>
      <p:ext uri="{BB962C8B-B14F-4D97-AF65-F5344CB8AC3E}">
        <p14:creationId xmlns:p14="http://schemas.microsoft.com/office/powerpoint/2010/main" val="38203651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02492"/>
            <a:ext cx="11599317" cy="419132"/>
          </a:xfrm>
        </p:spPr>
        <p:txBody>
          <a:bodyPr/>
          <a:lstStyle/>
          <a:p>
            <a:pPr marL="914400"/>
            <a:r>
              <a:rPr lang="en-US" dirty="0"/>
              <a:t>Use a phased approach</a:t>
            </a:r>
          </a:p>
          <a:p>
            <a:pPr marL="457200"/>
            <a:endParaRPr lang="en-US" dirty="0"/>
          </a:p>
        </p:txBody>
      </p:sp>
      <p:sp>
        <p:nvSpPr>
          <p:cNvPr id="4" name="Content Placeholder 3">
            <a:extLst>
              <a:ext uri="{FF2B5EF4-FFF2-40B4-BE49-F238E27FC236}">
                <a16:creationId xmlns:a16="http://schemas.microsoft.com/office/drawing/2014/main" id="{A7E0B0BD-1F88-2D41-E94B-37F80323631C}"/>
              </a:ext>
            </a:extLst>
          </p:cNvPr>
          <p:cNvSpPr>
            <a:spLocks noGrp="1"/>
          </p:cNvSpPr>
          <p:nvPr>
            <p:ph sz="quarter" idx="18"/>
          </p:nvPr>
        </p:nvSpPr>
        <p:spPr/>
        <p:txBody>
          <a:bodyPr/>
          <a:lstStyle/>
          <a:p>
            <a:r>
              <a:rPr lang="en-US" dirty="0"/>
              <a:t>Put your building on a path to decarbonization</a:t>
            </a:r>
          </a:p>
          <a:p>
            <a:r>
              <a:rPr lang="en-US" dirty="0"/>
              <a:t>Plan for systems and equipment replacements in advance</a:t>
            </a:r>
          </a:p>
          <a:p>
            <a:r>
              <a:rPr lang="en-US" dirty="0"/>
              <a:t>Apply a whole building perspective</a:t>
            </a:r>
          </a:p>
          <a:p>
            <a:r>
              <a:rPr lang="en-US" dirty="0"/>
              <a:t>Use off-the-shelf solutions</a:t>
            </a:r>
          </a:p>
          <a:p>
            <a:r>
              <a:rPr lang="en-US" dirty="0"/>
              <a:t>Consider separating air quality/ventilation/humidity control from sensible control</a:t>
            </a:r>
          </a:p>
          <a:p>
            <a:r>
              <a:rPr lang="en-US" dirty="0"/>
              <a:t>Use existing heating systems for peak demand</a:t>
            </a:r>
          </a:p>
          <a:p>
            <a:r>
              <a:rPr lang="en-US" dirty="0"/>
              <a:t>Enable lower hot water temperatures through distribution system upgrades</a:t>
            </a:r>
          </a:p>
          <a:p>
            <a:pPr marL="0" indent="0">
              <a:buNone/>
            </a:pPr>
            <a:endParaRPr lang="en-US" dirty="0"/>
          </a:p>
          <a:p>
            <a:endParaRPr lang="en-US" dirty="0"/>
          </a:p>
          <a:p>
            <a:pPr marL="0" indent="0">
              <a:buNone/>
            </a:pPr>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1</a:t>
              </a:r>
            </a:p>
          </p:txBody>
        </p:sp>
      </p:grpSp>
      <p:sp>
        <p:nvSpPr>
          <p:cNvPr id="9" name="TextBox 8">
            <a:extLst>
              <a:ext uri="{FF2B5EF4-FFF2-40B4-BE49-F238E27FC236}">
                <a16:creationId xmlns:a16="http://schemas.microsoft.com/office/drawing/2014/main" id="{6723AA06-2083-A249-D235-6540AC09596E}"/>
              </a:ext>
            </a:extLst>
          </p:cNvPr>
          <p:cNvSpPr txBox="1"/>
          <p:nvPr/>
        </p:nvSpPr>
        <p:spPr>
          <a:xfrm>
            <a:off x="322725" y="4918017"/>
            <a:ext cx="11573428" cy="92333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dirty="0"/>
              <a:t>“A phased replacement strategy gives time for decision makers to plan the next steps and review options for load reduction, ventilation management, smart controls, and optimal system choices without having to fully replace all systems at once.”</a:t>
            </a:r>
          </a:p>
        </p:txBody>
      </p:sp>
    </p:spTree>
    <p:extLst>
      <p:ext uri="{BB962C8B-B14F-4D97-AF65-F5344CB8AC3E}">
        <p14:creationId xmlns:p14="http://schemas.microsoft.com/office/powerpoint/2010/main" val="26668096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B737542-218B-A6F5-87EC-4050DD2F377D}"/>
              </a:ext>
            </a:extLst>
          </p:cNvPr>
          <p:cNvSpPr/>
          <p:nvPr/>
        </p:nvSpPr>
        <p:spPr>
          <a:xfrm>
            <a:off x="4632960" y="1242825"/>
            <a:ext cx="7010400" cy="5330696"/>
          </a:xfrm>
          <a:prstGeom prst="roundRect">
            <a:avLst/>
          </a:prstGeom>
          <a:solidFill>
            <a:schemeClr val="bg2">
              <a:lumMod val="60000"/>
              <a:lumOff val="40000"/>
              <a:alpha val="20000"/>
            </a:schemeClr>
          </a:solidFill>
          <a:ln w="25400">
            <a:solidFill>
              <a:schemeClr val="dk2">
                <a:shade val="80000"/>
                <a:hueOff val="0"/>
                <a:satOff val="0"/>
                <a:lumOff val="0"/>
              </a:schemeClr>
            </a:solidFill>
          </a:ln>
        </p:spPr>
        <p:txBody>
          <a:bodyPr wrap="square" lIns="91440" tIns="91440" rIns="91440" bIns="91440" rtlCol="0" anchor="t" anchorCtr="0">
            <a:noAutofit/>
          </a:bodyPr>
          <a:lstStyle/>
          <a:p>
            <a:pPr algn="ctr">
              <a:spcAft>
                <a:spcPts val="400"/>
              </a:spcAft>
            </a:pPr>
            <a:r>
              <a:rPr lang="en-US" sz="2800" b="1" dirty="0">
                <a:solidFill>
                  <a:schemeClr val="tx2"/>
                </a:solidFill>
              </a:rPr>
              <a:t>Building</a:t>
            </a:r>
          </a:p>
        </p:txBody>
      </p:sp>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6" y="884652"/>
            <a:ext cx="11599317" cy="419132"/>
          </a:xfrm>
        </p:spPr>
        <p:txBody>
          <a:bodyPr/>
          <a:lstStyle/>
          <a:p>
            <a:pPr marL="914400"/>
            <a:r>
              <a:rPr lang="en-US" dirty="0"/>
              <a:t>Collect project-level information</a:t>
            </a: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2</a:t>
              </a:r>
              <a:endParaRPr lang="en-US" sz="2400" kern="1200" dirty="0"/>
            </a:p>
          </p:txBody>
        </p:sp>
      </p:grpSp>
      <p:sp>
        <p:nvSpPr>
          <p:cNvPr id="10" name="Content Placeholder 9">
            <a:extLst>
              <a:ext uri="{FF2B5EF4-FFF2-40B4-BE49-F238E27FC236}">
                <a16:creationId xmlns:a16="http://schemas.microsoft.com/office/drawing/2014/main" id="{D1970E68-D4A1-C1C3-902D-70FDA4152B6D}"/>
              </a:ext>
            </a:extLst>
          </p:cNvPr>
          <p:cNvSpPr>
            <a:spLocks noGrp="1"/>
          </p:cNvSpPr>
          <p:nvPr>
            <p:ph sz="quarter" idx="18"/>
          </p:nvPr>
        </p:nvSpPr>
        <p:spPr>
          <a:xfrm>
            <a:off x="295847" y="1397024"/>
            <a:ext cx="4326956" cy="4751986"/>
          </a:xfrm>
        </p:spPr>
        <p:txBody>
          <a:bodyPr/>
          <a:lstStyle/>
          <a:p>
            <a:r>
              <a:rPr lang="en-US" sz="1600" dirty="0"/>
              <a:t>Start with the building:</a:t>
            </a:r>
          </a:p>
          <a:p>
            <a:pPr lvl="1"/>
            <a:r>
              <a:rPr lang="en-US" sz="1400" dirty="0"/>
              <a:t>Type</a:t>
            </a:r>
          </a:p>
          <a:p>
            <a:pPr lvl="1"/>
            <a:r>
              <a:rPr lang="en-US" sz="1400" dirty="0"/>
              <a:t>Size (square footage)</a:t>
            </a:r>
          </a:p>
          <a:p>
            <a:pPr lvl="1"/>
            <a:r>
              <a:rPr lang="en-US" sz="1400" dirty="0"/>
              <a:t>Utility data</a:t>
            </a:r>
          </a:p>
          <a:p>
            <a:pPr lvl="2"/>
            <a:r>
              <a:rPr lang="en-US" sz="1200" dirty="0"/>
              <a:t>Monthly</a:t>
            </a:r>
          </a:p>
          <a:p>
            <a:pPr lvl="2"/>
            <a:r>
              <a:rPr lang="en-US" sz="1200" dirty="0"/>
              <a:t>15-minute interval data</a:t>
            </a:r>
          </a:p>
          <a:p>
            <a:pPr lvl="1"/>
            <a:r>
              <a:rPr lang="en-US" sz="1400" dirty="0"/>
              <a:t>Benchmark, per square foot:</a:t>
            </a:r>
          </a:p>
          <a:p>
            <a:pPr lvl="2"/>
            <a:r>
              <a:rPr lang="en-US" dirty="0"/>
              <a:t>Energy</a:t>
            </a:r>
          </a:p>
          <a:p>
            <a:pPr lvl="2"/>
            <a:r>
              <a:rPr lang="en-US" dirty="0"/>
              <a:t>Cost</a:t>
            </a:r>
          </a:p>
          <a:p>
            <a:r>
              <a:rPr lang="en-US" sz="1600" dirty="0"/>
              <a:t>Then, systems:</a:t>
            </a:r>
          </a:p>
          <a:p>
            <a:pPr lvl="1"/>
            <a:r>
              <a:rPr lang="en-US" sz="1400" dirty="0"/>
              <a:t>Envelope</a:t>
            </a:r>
          </a:p>
          <a:p>
            <a:pPr lvl="1"/>
            <a:r>
              <a:rPr lang="en-US" sz="1400" dirty="0"/>
              <a:t>Electrical</a:t>
            </a:r>
          </a:p>
          <a:p>
            <a:pPr lvl="1"/>
            <a:r>
              <a:rPr lang="en-US" sz="1400" dirty="0"/>
              <a:t>Mechanical</a:t>
            </a:r>
          </a:p>
          <a:p>
            <a:pPr lvl="1"/>
            <a:r>
              <a:rPr lang="en-US" sz="1400" dirty="0"/>
              <a:t>Plumbing</a:t>
            </a:r>
          </a:p>
          <a:p>
            <a:r>
              <a:rPr lang="en-US" sz="1600" dirty="0"/>
              <a:t>For existing buildings, deploy data logging</a:t>
            </a:r>
          </a:p>
        </p:txBody>
      </p:sp>
      <p:graphicFrame>
        <p:nvGraphicFramePr>
          <p:cNvPr id="14" name="Diagram 13">
            <a:extLst>
              <a:ext uri="{FF2B5EF4-FFF2-40B4-BE49-F238E27FC236}">
                <a16:creationId xmlns:a16="http://schemas.microsoft.com/office/drawing/2014/main" id="{F66BF20D-1698-4706-59E0-48C16D7DCF26}"/>
              </a:ext>
            </a:extLst>
          </p:cNvPr>
          <p:cNvGraphicFramePr/>
          <p:nvPr>
            <p:extLst>
              <p:ext uri="{D42A27DB-BD31-4B8C-83A1-F6EECF244321}">
                <p14:modId xmlns:p14="http://schemas.microsoft.com/office/powerpoint/2010/main" val="1414169534"/>
              </p:ext>
            </p:extLst>
          </p:nvPr>
        </p:nvGraphicFramePr>
        <p:xfrm>
          <a:off x="4968241" y="2113280"/>
          <a:ext cx="6329680" cy="410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2389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Evaluate existing building conditions</a:t>
            </a: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3</a:t>
              </a:r>
              <a:endParaRPr lang="en-US" sz="2400" kern="1200" dirty="0"/>
            </a:p>
          </p:txBody>
        </p:sp>
      </p:grpSp>
      <p:sp>
        <p:nvSpPr>
          <p:cNvPr id="9" name="Content Placeholder 8">
            <a:extLst>
              <a:ext uri="{FF2B5EF4-FFF2-40B4-BE49-F238E27FC236}">
                <a16:creationId xmlns:a16="http://schemas.microsoft.com/office/drawing/2014/main" id="{473F1994-475E-53C0-5CEF-6CF434AB0749}"/>
              </a:ext>
            </a:extLst>
          </p:cNvPr>
          <p:cNvSpPr>
            <a:spLocks noGrp="1"/>
          </p:cNvSpPr>
          <p:nvPr>
            <p:ph sz="quarter" idx="18"/>
          </p:nvPr>
        </p:nvSpPr>
        <p:spPr/>
        <p:txBody>
          <a:bodyPr/>
          <a:lstStyle/>
          <a:p>
            <a:r>
              <a:rPr lang="en-US" sz="1800" dirty="0"/>
              <a:t>BAS and controls</a:t>
            </a:r>
          </a:p>
          <a:p>
            <a:pPr lvl="1"/>
            <a:r>
              <a:rPr lang="en-US" sz="1533" dirty="0"/>
              <a:t>Data</a:t>
            </a:r>
          </a:p>
          <a:p>
            <a:r>
              <a:rPr lang="en-US" sz="1800" dirty="0"/>
              <a:t>Envelope</a:t>
            </a:r>
          </a:p>
          <a:p>
            <a:pPr lvl="1"/>
            <a:r>
              <a:rPr lang="en-US" sz="1533" dirty="0"/>
              <a:t>Insulation</a:t>
            </a:r>
          </a:p>
          <a:p>
            <a:pPr lvl="1"/>
            <a:r>
              <a:rPr lang="en-US" sz="1533" dirty="0"/>
              <a:t>Roofing</a:t>
            </a:r>
          </a:p>
          <a:p>
            <a:pPr lvl="1"/>
            <a:r>
              <a:rPr lang="en-US" sz="1533" dirty="0"/>
              <a:t>Walls</a:t>
            </a:r>
          </a:p>
          <a:p>
            <a:pPr lvl="1"/>
            <a:r>
              <a:rPr lang="en-US" sz="1533" dirty="0"/>
              <a:t>Windows</a:t>
            </a:r>
          </a:p>
          <a:p>
            <a:r>
              <a:rPr lang="en-US" sz="1800" dirty="0"/>
              <a:t>Electrical</a:t>
            </a:r>
          </a:p>
          <a:p>
            <a:pPr lvl="1"/>
            <a:r>
              <a:rPr lang="en-US" sz="1400" dirty="0"/>
              <a:t>Lighting</a:t>
            </a:r>
          </a:p>
          <a:p>
            <a:pPr lvl="1"/>
            <a:r>
              <a:rPr lang="en-US" sz="1400" dirty="0"/>
              <a:t>Plug load</a:t>
            </a:r>
          </a:p>
          <a:p>
            <a:pPr lvl="1"/>
            <a:r>
              <a:rPr lang="en-US" sz="1400" dirty="0"/>
              <a:t>On-site generation/storage</a:t>
            </a:r>
          </a:p>
          <a:p>
            <a:r>
              <a:rPr lang="en-US" sz="1800" dirty="0"/>
              <a:t>Process</a:t>
            </a:r>
          </a:p>
          <a:p>
            <a:endParaRPr lang="en-US" sz="1800" dirty="0"/>
          </a:p>
          <a:p>
            <a:endParaRPr lang="en-US" sz="1800" dirty="0"/>
          </a:p>
        </p:txBody>
      </p:sp>
      <p:pic>
        <p:nvPicPr>
          <p:cNvPr id="4" name="Picture 3">
            <a:extLst>
              <a:ext uri="{FF2B5EF4-FFF2-40B4-BE49-F238E27FC236}">
                <a16:creationId xmlns:a16="http://schemas.microsoft.com/office/drawing/2014/main" id="{54EF586E-090F-63FB-BF03-4FDE727C78ED}"/>
              </a:ext>
            </a:extLst>
          </p:cNvPr>
          <p:cNvPicPr>
            <a:picLocks noChangeAspect="1"/>
          </p:cNvPicPr>
          <p:nvPr/>
        </p:nvPicPr>
        <p:blipFill>
          <a:blip r:embed="rId3"/>
          <a:stretch>
            <a:fillRect/>
          </a:stretch>
        </p:blipFill>
        <p:spPr>
          <a:xfrm>
            <a:off x="4371975" y="1346636"/>
            <a:ext cx="7144813" cy="5187826"/>
          </a:xfrm>
          <a:prstGeom prst="rect">
            <a:avLst/>
          </a:prstGeom>
        </p:spPr>
      </p:pic>
      <p:sp>
        <p:nvSpPr>
          <p:cNvPr id="10" name="Footer Placeholder 3">
            <a:extLst>
              <a:ext uri="{FF2B5EF4-FFF2-40B4-BE49-F238E27FC236}">
                <a16:creationId xmlns:a16="http://schemas.microsoft.com/office/drawing/2014/main" id="{753F99E7-1AF4-CABE-943C-B71FF5A7342C}"/>
              </a:ext>
            </a:extLst>
          </p:cNvPr>
          <p:cNvSpPr txBox="1">
            <a:spLocks/>
          </p:cNvSpPr>
          <p:nvPr/>
        </p:nvSpPr>
        <p:spPr>
          <a:xfrm>
            <a:off x="4441651" y="6260141"/>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EIA 2018 CBECS</a:t>
            </a:r>
          </a:p>
        </p:txBody>
      </p:sp>
    </p:spTree>
    <p:extLst>
      <p:ext uri="{BB962C8B-B14F-4D97-AF65-F5344CB8AC3E}">
        <p14:creationId xmlns:p14="http://schemas.microsoft.com/office/powerpoint/2010/main" val="24041049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82901" y="902492"/>
            <a:ext cx="11599317" cy="419132"/>
          </a:xfrm>
        </p:spPr>
        <p:txBody>
          <a:bodyPr/>
          <a:lstStyle/>
          <a:p>
            <a:pPr marL="914400"/>
            <a:r>
              <a:rPr lang="en-US" dirty="0"/>
              <a:t>Evaluate existing mechanical systems</a:t>
            </a:r>
          </a:p>
          <a:p>
            <a:pPr marL="457200"/>
            <a:endParaRPr lang="en-US" dirty="0"/>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4</a:t>
              </a:r>
            </a:p>
          </p:txBody>
        </p:sp>
      </p:grpSp>
      <p:sp>
        <p:nvSpPr>
          <p:cNvPr id="9" name="Content Placeholder 8">
            <a:extLst>
              <a:ext uri="{FF2B5EF4-FFF2-40B4-BE49-F238E27FC236}">
                <a16:creationId xmlns:a16="http://schemas.microsoft.com/office/drawing/2014/main" id="{473F1994-475E-53C0-5CEF-6CF434AB0749}"/>
              </a:ext>
            </a:extLst>
          </p:cNvPr>
          <p:cNvSpPr>
            <a:spLocks noGrp="1"/>
          </p:cNvSpPr>
          <p:nvPr>
            <p:ph sz="quarter" idx="18"/>
          </p:nvPr>
        </p:nvSpPr>
        <p:spPr/>
        <p:txBody>
          <a:bodyPr/>
          <a:lstStyle/>
          <a:p>
            <a:r>
              <a:rPr lang="en-US" sz="1667" dirty="0"/>
              <a:t>BAS and controls</a:t>
            </a:r>
          </a:p>
          <a:p>
            <a:pPr lvl="1"/>
            <a:r>
              <a:rPr lang="en-US" sz="1400" dirty="0"/>
              <a:t>Actuators</a:t>
            </a:r>
          </a:p>
          <a:p>
            <a:pPr lvl="1"/>
            <a:r>
              <a:rPr lang="en-US" sz="1400" dirty="0"/>
              <a:t>Sensors</a:t>
            </a:r>
          </a:p>
          <a:p>
            <a:pPr lvl="1"/>
            <a:r>
              <a:rPr lang="en-US" sz="1400" dirty="0"/>
              <a:t>Valves</a:t>
            </a:r>
          </a:p>
          <a:p>
            <a:pPr lvl="1"/>
            <a:r>
              <a:rPr lang="en-US" sz="1400" dirty="0"/>
              <a:t>Data</a:t>
            </a:r>
          </a:p>
          <a:p>
            <a:r>
              <a:rPr lang="en-US" sz="1667" dirty="0"/>
              <a:t>Mechanical</a:t>
            </a:r>
          </a:p>
          <a:p>
            <a:pPr lvl="1"/>
            <a:r>
              <a:rPr lang="en-US" sz="1400" dirty="0"/>
              <a:t>HVAC</a:t>
            </a:r>
          </a:p>
          <a:p>
            <a:pPr lvl="2"/>
            <a:r>
              <a:rPr lang="en-US" sz="1200" dirty="0"/>
              <a:t>Central plant</a:t>
            </a:r>
          </a:p>
          <a:p>
            <a:pPr lvl="2"/>
            <a:r>
              <a:rPr lang="en-US" sz="1200" dirty="0"/>
              <a:t>Terminal units</a:t>
            </a:r>
          </a:p>
          <a:p>
            <a:pPr lvl="2"/>
            <a:r>
              <a:rPr lang="en-US" sz="1200" dirty="0"/>
              <a:t>Ventilation</a:t>
            </a:r>
          </a:p>
          <a:p>
            <a:pPr lvl="2"/>
            <a:r>
              <a:rPr lang="en-US" sz="1200" dirty="0"/>
              <a:t>Distribution</a:t>
            </a:r>
            <a:endParaRPr lang="en-US" sz="1933" dirty="0"/>
          </a:p>
          <a:p>
            <a:pPr lvl="1"/>
            <a:r>
              <a:rPr lang="en-US" sz="1400" dirty="0"/>
              <a:t>Thermal storage</a:t>
            </a:r>
            <a:endParaRPr lang="en-US" sz="1200" dirty="0"/>
          </a:p>
          <a:p>
            <a:r>
              <a:rPr lang="en-US" sz="1667" dirty="0"/>
              <a:t>Plumbing</a:t>
            </a:r>
          </a:p>
          <a:p>
            <a:pPr lvl="1"/>
            <a:r>
              <a:rPr lang="en-US" sz="1400" dirty="0"/>
              <a:t>Domestic hot water</a:t>
            </a:r>
          </a:p>
          <a:p>
            <a:endParaRPr lang="en-US" sz="1800" dirty="0"/>
          </a:p>
          <a:p>
            <a:endParaRPr lang="en-US" sz="1800" dirty="0"/>
          </a:p>
        </p:txBody>
      </p:sp>
      <p:pic>
        <p:nvPicPr>
          <p:cNvPr id="4" name="Picture 3">
            <a:extLst>
              <a:ext uri="{FF2B5EF4-FFF2-40B4-BE49-F238E27FC236}">
                <a16:creationId xmlns:a16="http://schemas.microsoft.com/office/drawing/2014/main" id="{DA1FB1E9-9F80-0CB5-51D1-6F72CA0DC908}"/>
              </a:ext>
            </a:extLst>
          </p:cNvPr>
          <p:cNvPicPr>
            <a:picLocks noChangeAspect="1"/>
          </p:cNvPicPr>
          <p:nvPr/>
        </p:nvPicPr>
        <p:blipFill>
          <a:blip r:embed="rId3"/>
          <a:stretch>
            <a:fillRect/>
          </a:stretch>
        </p:blipFill>
        <p:spPr>
          <a:xfrm>
            <a:off x="6665244" y="984330"/>
            <a:ext cx="5942076" cy="5814060"/>
          </a:xfrm>
          <a:prstGeom prst="rect">
            <a:avLst/>
          </a:prstGeom>
        </p:spPr>
      </p:pic>
      <p:sp>
        <p:nvSpPr>
          <p:cNvPr id="10" name="Callout: Bent Line 9">
            <a:extLst>
              <a:ext uri="{FF2B5EF4-FFF2-40B4-BE49-F238E27FC236}">
                <a16:creationId xmlns:a16="http://schemas.microsoft.com/office/drawing/2014/main" id="{0AE5925B-FC59-8DBB-DBDF-CAEDDD53CC8F}"/>
              </a:ext>
            </a:extLst>
          </p:cNvPr>
          <p:cNvSpPr/>
          <p:nvPr/>
        </p:nvSpPr>
        <p:spPr>
          <a:xfrm flipH="1">
            <a:off x="8019578" y="605260"/>
            <a:ext cx="1739166" cy="543288"/>
          </a:xfrm>
          <a:prstGeom prst="borderCallout2">
            <a:avLst>
              <a:gd name="adj1" fmla="val 18750"/>
              <a:gd name="adj2" fmla="val -8333"/>
              <a:gd name="adj3" fmla="val 18750"/>
              <a:gd name="adj4" fmla="val -16667"/>
              <a:gd name="adj5" fmla="val 169966"/>
              <a:gd name="adj6" fmla="val -42796"/>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t>Thermal Distribution: Air, Refrigerant, Water</a:t>
            </a:r>
          </a:p>
        </p:txBody>
      </p:sp>
      <p:sp>
        <p:nvSpPr>
          <p:cNvPr id="11" name="Callout: Bent Line 10">
            <a:extLst>
              <a:ext uri="{FF2B5EF4-FFF2-40B4-BE49-F238E27FC236}">
                <a16:creationId xmlns:a16="http://schemas.microsoft.com/office/drawing/2014/main" id="{DEAC171C-0817-A351-05A4-BF53359891B7}"/>
              </a:ext>
            </a:extLst>
          </p:cNvPr>
          <p:cNvSpPr/>
          <p:nvPr/>
        </p:nvSpPr>
        <p:spPr>
          <a:xfrm flipH="1">
            <a:off x="5065776" y="2315346"/>
            <a:ext cx="2039112" cy="543288"/>
          </a:xfrm>
          <a:prstGeom prst="borderCallout2">
            <a:avLst>
              <a:gd name="adj1" fmla="val 18750"/>
              <a:gd name="adj2" fmla="val -8333"/>
              <a:gd name="adj3" fmla="val 18750"/>
              <a:gd name="adj4" fmla="val -16667"/>
              <a:gd name="adj5" fmla="val -15874"/>
              <a:gd name="adj6" fmla="val -28228"/>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a:t>Air Distribution / Ventilation: AHUs, RTUs</a:t>
            </a:r>
          </a:p>
        </p:txBody>
      </p:sp>
      <p:sp>
        <p:nvSpPr>
          <p:cNvPr id="12" name="Callout: Bent Line 11">
            <a:extLst>
              <a:ext uri="{FF2B5EF4-FFF2-40B4-BE49-F238E27FC236}">
                <a16:creationId xmlns:a16="http://schemas.microsoft.com/office/drawing/2014/main" id="{713DC61F-5567-7A37-EE28-C15F4306EFC7}"/>
              </a:ext>
            </a:extLst>
          </p:cNvPr>
          <p:cNvSpPr/>
          <p:nvPr/>
        </p:nvSpPr>
        <p:spPr>
          <a:xfrm flipH="1">
            <a:off x="5065776" y="2915032"/>
            <a:ext cx="2039112" cy="543288"/>
          </a:xfrm>
          <a:prstGeom prst="borderCallout2">
            <a:avLst>
              <a:gd name="adj1" fmla="val 18750"/>
              <a:gd name="adj2" fmla="val -8333"/>
              <a:gd name="adj3" fmla="val 18750"/>
              <a:gd name="adj4" fmla="val -16667"/>
              <a:gd name="adj5" fmla="val -15874"/>
              <a:gd name="adj6" fmla="val -28228"/>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a:t>Terminal Units: FC, UV, VAV, IU, WSHP</a:t>
            </a:r>
          </a:p>
        </p:txBody>
      </p:sp>
      <p:sp>
        <p:nvSpPr>
          <p:cNvPr id="13" name="Callout: Bent Line 12">
            <a:extLst>
              <a:ext uri="{FF2B5EF4-FFF2-40B4-BE49-F238E27FC236}">
                <a16:creationId xmlns:a16="http://schemas.microsoft.com/office/drawing/2014/main" id="{0058102A-6816-3C75-63FB-62B066E4D75C}"/>
              </a:ext>
            </a:extLst>
          </p:cNvPr>
          <p:cNvSpPr/>
          <p:nvPr/>
        </p:nvSpPr>
        <p:spPr>
          <a:xfrm flipH="1">
            <a:off x="5065776" y="3535656"/>
            <a:ext cx="2039112" cy="543288"/>
          </a:xfrm>
          <a:prstGeom prst="borderCallout2">
            <a:avLst>
              <a:gd name="adj1" fmla="val 18750"/>
              <a:gd name="adj2" fmla="val -8333"/>
              <a:gd name="adj3" fmla="val 18750"/>
              <a:gd name="adj4" fmla="val -16667"/>
              <a:gd name="adj5" fmla="val 352898"/>
              <a:gd name="adj6" fmla="val -51146"/>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a:t>Plant: A/C, W/C, HP, VRV</a:t>
            </a:r>
          </a:p>
        </p:txBody>
      </p:sp>
      <p:sp>
        <p:nvSpPr>
          <p:cNvPr id="16" name="Callout: Bent Line 15">
            <a:extLst>
              <a:ext uri="{FF2B5EF4-FFF2-40B4-BE49-F238E27FC236}">
                <a16:creationId xmlns:a16="http://schemas.microsoft.com/office/drawing/2014/main" id="{0A23FA1D-A0F5-D660-2E85-AE66A2983635}"/>
              </a:ext>
            </a:extLst>
          </p:cNvPr>
          <p:cNvSpPr/>
          <p:nvPr/>
        </p:nvSpPr>
        <p:spPr>
          <a:xfrm flipH="1">
            <a:off x="5063003" y="6082661"/>
            <a:ext cx="2039112" cy="543288"/>
          </a:xfrm>
          <a:prstGeom prst="borderCallout2">
            <a:avLst>
              <a:gd name="adj1" fmla="val 18750"/>
              <a:gd name="adj2" fmla="val -8333"/>
              <a:gd name="adj3" fmla="val 18750"/>
              <a:gd name="adj4" fmla="val -16667"/>
              <a:gd name="adj5" fmla="val -6161"/>
              <a:gd name="adj6" fmla="val -25153"/>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t>Domestic hot water</a:t>
            </a:r>
          </a:p>
        </p:txBody>
      </p:sp>
      <p:sp>
        <p:nvSpPr>
          <p:cNvPr id="14" name="Callout: Bent Line 13">
            <a:extLst>
              <a:ext uri="{FF2B5EF4-FFF2-40B4-BE49-F238E27FC236}">
                <a16:creationId xmlns:a16="http://schemas.microsoft.com/office/drawing/2014/main" id="{64680A05-855F-B821-016A-BB1972A5A248}"/>
              </a:ext>
            </a:extLst>
          </p:cNvPr>
          <p:cNvSpPr/>
          <p:nvPr/>
        </p:nvSpPr>
        <p:spPr>
          <a:xfrm flipH="1">
            <a:off x="5094041" y="1604786"/>
            <a:ext cx="1797647" cy="543288"/>
          </a:xfrm>
          <a:prstGeom prst="borderCallout2">
            <a:avLst>
              <a:gd name="adj1" fmla="val 18750"/>
              <a:gd name="adj2" fmla="val -8333"/>
              <a:gd name="adj3" fmla="val 18750"/>
              <a:gd name="adj4" fmla="val -16667"/>
              <a:gd name="adj5" fmla="val 90426"/>
              <a:gd name="adj6" fmla="val -30116"/>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1200" dirty="0"/>
              <a:t>Supporting structure</a:t>
            </a:r>
          </a:p>
        </p:txBody>
      </p:sp>
      <p:sp>
        <p:nvSpPr>
          <p:cNvPr id="15" name="TextBox 14">
            <a:extLst>
              <a:ext uri="{FF2B5EF4-FFF2-40B4-BE49-F238E27FC236}">
                <a16:creationId xmlns:a16="http://schemas.microsoft.com/office/drawing/2014/main" id="{FECA54BB-144B-C870-6FAF-A9564C2FAD70}"/>
              </a:ext>
            </a:extLst>
          </p:cNvPr>
          <p:cNvSpPr txBox="1"/>
          <p:nvPr/>
        </p:nvSpPr>
        <p:spPr>
          <a:xfrm>
            <a:off x="2710137" y="4372156"/>
            <a:ext cx="3385863" cy="1384995"/>
          </a:xfrm>
          <a:prstGeom prst="rect">
            <a:avLst/>
          </a:prstGeom>
          <a:noFill/>
        </p:spPr>
        <p:txBody>
          <a:bodyPr wrap="none" rtlCol="0">
            <a:spAutoFit/>
          </a:bodyPr>
          <a:lstStyle/>
          <a:p>
            <a:r>
              <a:rPr lang="en-US" sz="1200" dirty="0"/>
              <a:t>• Ductwork and pipe sizes</a:t>
            </a:r>
          </a:p>
          <a:p>
            <a:r>
              <a:rPr lang="en-US" sz="1200" dirty="0"/>
              <a:t>• Distribution system pressure classification</a:t>
            </a:r>
          </a:p>
          <a:p>
            <a:r>
              <a:rPr lang="en-US" sz="1200" dirty="0"/>
              <a:t>• Existing distribution system material</a:t>
            </a:r>
          </a:p>
          <a:p>
            <a:r>
              <a:rPr lang="en-US" sz="1200" dirty="0"/>
              <a:t>• Existing damage or leaks</a:t>
            </a:r>
          </a:p>
          <a:p>
            <a:r>
              <a:rPr lang="en-US" sz="1200" dirty="0"/>
              <a:t>• Existing condition and R value of insulation</a:t>
            </a:r>
          </a:p>
          <a:p>
            <a:r>
              <a:rPr lang="en-US" sz="1200" dirty="0"/>
              <a:t>• Condition and operation of control actuators</a:t>
            </a:r>
          </a:p>
          <a:p>
            <a:r>
              <a:rPr lang="en-US" sz="1200" dirty="0"/>
              <a:t>• Maintenance access distribution components.</a:t>
            </a:r>
          </a:p>
        </p:txBody>
      </p:sp>
      <p:sp>
        <p:nvSpPr>
          <p:cNvPr id="17" name="Left Brace 16">
            <a:extLst>
              <a:ext uri="{FF2B5EF4-FFF2-40B4-BE49-F238E27FC236}">
                <a16:creationId xmlns:a16="http://schemas.microsoft.com/office/drawing/2014/main" id="{FA68B0E6-1379-37A1-F351-4BC207BD3DE7}"/>
              </a:ext>
            </a:extLst>
          </p:cNvPr>
          <p:cNvSpPr/>
          <p:nvPr/>
        </p:nvSpPr>
        <p:spPr>
          <a:xfrm>
            <a:off x="2458066" y="4421894"/>
            <a:ext cx="252072" cy="1250397"/>
          </a:xfrm>
          <a:prstGeom prst="leftBrace">
            <a:avLst>
              <a:gd name="adj1" fmla="val 8333"/>
              <a:gd name="adj2" fmla="val 46068"/>
            </a:avLst>
          </a:prstGeom>
          <a:ln w="19050"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58277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1582414"/>
            <a:ext cx="5111891" cy="891319"/>
          </a:xfrm>
        </p:spPr>
        <p:txBody>
          <a:bodyPr/>
          <a:lstStyle/>
          <a:p>
            <a:r>
              <a:rPr lang="en-US" dirty="0"/>
              <a:t>Evaluate existing equipment location(s) and potential new location(s)</a:t>
            </a:r>
          </a:p>
          <a:p>
            <a:endParaRPr lang="en-US" dirty="0"/>
          </a:p>
        </p:txBody>
      </p:sp>
      <p:sp>
        <p:nvSpPr>
          <p:cNvPr id="10" name="Content Placeholder 9">
            <a:extLst>
              <a:ext uri="{FF2B5EF4-FFF2-40B4-BE49-F238E27FC236}">
                <a16:creationId xmlns:a16="http://schemas.microsoft.com/office/drawing/2014/main" id="{ED6044A3-9210-470D-BEC5-791C2F3328B1}"/>
              </a:ext>
            </a:extLst>
          </p:cNvPr>
          <p:cNvSpPr>
            <a:spLocks noGrp="1"/>
          </p:cNvSpPr>
          <p:nvPr>
            <p:ph sz="quarter" idx="17"/>
          </p:nvPr>
        </p:nvSpPr>
        <p:spPr>
          <a:xfrm>
            <a:off x="295845" y="2310581"/>
            <a:ext cx="5111891" cy="3839876"/>
          </a:xfrm>
        </p:spPr>
        <p:txBody>
          <a:bodyPr/>
          <a:lstStyle/>
          <a:p>
            <a:r>
              <a:rPr lang="en-US" dirty="0"/>
              <a:t>Factors:</a:t>
            </a:r>
          </a:p>
          <a:p>
            <a:pPr lvl="1"/>
            <a:r>
              <a:rPr lang="en-US" dirty="0"/>
              <a:t>Structure</a:t>
            </a:r>
          </a:p>
          <a:p>
            <a:pPr lvl="1"/>
            <a:r>
              <a:rPr lang="en-US" dirty="0"/>
              <a:t>Penetrations</a:t>
            </a:r>
          </a:p>
          <a:p>
            <a:pPr lvl="1"/>
            <a:r>
              <a:rPr lang="en-US" dirty="0"/>
              <a:t>Electrical service</a:t>
            </a:r>
          </a:p>
          <a:p>
            <a:pPr lvl="1"/>
            <a:r>
              <a:rPr lang="en-US" dirty="0"/>
              <a:t>Footprint</a:t>
            </a:r>
          </a:p>
          <a:p>
            <a:pPr lvl="1"/>
            <a:r>
              <a:rPr lang="en-US" dirty="0"/>
              <a:t>Distribution</a:t>
            </a:r>
          </a:p>
          <a:p>
            <a:pPr marL="0" lvl="1" indent="0">
              <a:buNone/>
            </a:pPr>
            <a:endParaRPr lang="en-US" dirty="0"/>
          </a:p>
        </p:txBody>
      </p:sp>
      <p:sp>
        <p:nvSpPr>
          <p:cNvPr id="11" name="Content Placeholder 10">
            <a:extLst>
              <a:ext uri="{FF2B5EF4-FFF2-40B4-BE49-F238E27FC236}">
                <a16:creationId xmlns:a16="http://schemas.microsoft.com/office/drawing/2014/main" id="{A27E4FFE-EC24-7083-19EA-A88BD7D7B6CB}"/>
              </a:ext>
            </a:extLst>
          </p:cNvPr>
          <p:cNvSpPr>
            <a:spLocks noGrp="1"/>
          </p:cNvSpPr>
          <p:nvPr>
            <p:ph sz="quarter" idx="18"/>
          </p:nvPr>
        </p:nvSpPr>
        <p:spPr>
          <a:xfrm>
            <a:off x="6325419" y="1582414"/>
            <a:ext cx="5428887" cy="516239"/>
          </a:xfrm>
        </p:spPr>
        <p:txBody>
          <a:bodyPr/>
          <a:lstStyle/>
          <a:p>
            <a:r>
              <a:rPr lang="en-US" dirty="0"/>
              <a:t>Key Considerations</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5</a:t>
              </a:r>
              <a:endParaRPr lang="en-US" sz="2400" kern="1200" dirty="0"/>
            </a:p>
          </p:txBody>
        </p:sp>
      </p:grpSp>
      <p:sp>
        <p:nvSpPr>
          <p:cNvPr id="15" name="Content Placeholder 2">
            <a:extLst>
              <a:ext uri="{FF2B5EF4-FFF2-40B4-BE49-F238E27FC236}">
                <a16:creationId xmlns:a16="http://schemas.microsoft.com/office/drawing/2014/main" id="{22860D82-A850-1752-59C2-AA2D32442EC9}"/>
              </a:ext>
            </a:extLst>
          </p:cNvPr>
          <p:cNvSpPr txBox="1">
            <a:spLocks/>
          </p:cNvSpPr>
          <p:nvPr/>
        </p:nvSpPr>
        <p:spPr>
          <a:xfrm>
            <a:off x="996854" y="892666"/>
            <a:ext cx="10885364" cy="419132"/>
          </a:xfrm>
          <a:prstGeom prst="rect">
            <a:avLst/>
          </a:prstGeom>
          <a:solidFill>
            <a:schemeClr val="bg1"/>
          </a:solidFill>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61963"/>
            <a:r>
              <a:rPr lang="en-US" dirty="0"/>
              <a:t>Identify Space for New Heat Pump and Distribution Equipment</a:t>
            </a:r>
          </a:p>
          <a:p>
            <a:pPr marL="457200"/>
            <a:endParaRPr lang="en-US" dirty="0"/>
          </a:p>
        </p:txBody>
      </p:sp>
      <p:graphicFrame>
        <p:nvGraphicFramePr>
          <p:cNvPr id="19" name="Table 19">
            <a:extLst>
              <a:ext uri="{FF2B5EF4-FFF2-40B4-BE49-F238E27FC236}">
                <a16:creationId xmlns:a16="http://schemas.microsoft.com/office/drawing/2014/main" id="{B5CC2F0A-E589-3AA0-555D-E37E0A7F8EBD}"/>
              </a:ext>
            </a:extLst>
          </p:cNvPr>
          <p:cNvGraphicFramePr>
            <a:graphicFrameLocks noGrp="1"/>
          </p:cNvGraphicFramePr>
          <p:nvPr>
            <p:ph sz="quarter" idx="19"/>
            <p:extLst>
              <p:ext uri="{D42A27DB-BD31-4B8C-83A1-F6EECF244321}">
                <p14:modId xmlns:p14="http://schemas.microsoft.com/office/powerpoint/2010/main" val="2883136573"/>
              </p:ext>
            </p:extLst>
          </p:nvPr>
        </p:nvGraphicFramePr>
        <p:xfrm>
          <a:off x="6096000" y="2096319"/>
          <a:ext cx="5657082" cy="3937000"/>
        </p:xfrm>
        <a:graphic>
          <a:graphicData uri="http://schemas.openxmlformats.org/drawingml/2006/table">
            <a:tbl>
              <a:tblPr firstRow="1" bandRow="1">
                <a:tableStyleId>{5C22544A-7EE6-4342-B048-85BDC9FD1C3A}</a:tableStyleId>
              </a:tblPr>
              <a:tblGrid>
                <a:gridCol w="2064774">
                  <a:extLst>
                    <a:ext uri="{9D8B030D-6E8A-4147-A177-3AD203B41FA5}">
                      <a16:colId xmlns:a16="http://schemas.microsoft.com/office/drawing/2014/main" val="3938998915"/>
                    </a:ext>
                  </a:extLst>
                </a:gridCol>
                <a:gridCol w="3592308">
                  <a:extLst>
                    <a:ext uri="{9D8B030D-6E8A-4147-A177-3AD203B41FA5}">
                      <a16:colId xmlns:a16="http://schemas.microsoft.com/office/drawing/2014/main" val="1136227741"/>
                    </a:ext>
                  </a:extLst>
                </a:gridCol>
              </a:tblGrid>
              <a:tr h="370840">
                <a:tc>
                  <a:txBody>
                    <a:bodyPr/>
                    <a:lstStyle/>
                    <a:p>
                      <a:r>
                        <a:rPr lang="en-US" sz="1600" dirty="0"/>
                        <a:t>System Type</a:t>
                      </a:r>
                    </a:p>
                  </a:txBody>
                  <a:tcPr>
                    <a:solidFill>
                      <a:schemeClr val="tx2"/>
                    </a:solidFill>
                  </a:tcPr>
                </a:tc>
                <a:tc>
                  <a:txBody>
                    <a:bodyPr/>
                    <a:lstStyle/>
                    <a:p>
                      <a:r>
                        <a:rPr lang="en-US" sz="1600" dirty="0"/>
                        <a:t>Considerations</a:t>
                      </a:r>
                    </a:p>
                  </a:txBody>
                  <a:tcPr>
                    <a:solidFill>
                      <a:schemeClr val="tx2"/>
                    </a:solidFill>
                  </a:tcPr>
                </a:tc>
                <a:extLst>
                  <a:ext uri="{0D108BD9-81ED-4DB2-BD59-A6C34878D82A}">
                    <a16:rowId xmlns:a16="http://schemas.microsoft.com/office/drawing/2014/main" val="1982648846"/>
                  </a:ext>
                </a:extLst>
              </a:tr>
              <a:tr h="370840">
                <a:tc>
                  <a:txBody>
                    <a:bodyPr/>
                    <a:lstStyle/>
                    <a:p>
                      <a:r>
                        <a:rPr lang="en-US" sz="1400" dirty="0"/>
                        <a:t>Air-Source Heat Pumps</a:t>
                      </a:r>
                    </a:p>
                  </a:txBody>
                  <a:tcPr/>
                </a:tc>
                <a:tc>
                  <a:txBody>
                    <a:bodyPr/>
                    <a:lstStyle/>
                    <a:p>
                      <a:pPr marL="171450" indent="-171450">
                        <a:buFont typeface="Arial" panose="020B0604020202020204" pitchFamily="34" charset="0"/>
                        <a:buChar char="•"/>
                      </a:pPr>
                      <a:r>
                        <a:rPr lang="en-US" sz="1400" dirty="0"/>
                        <a:t>Clearance for air flow</a:t>
                      </a:r>
                    </a:p>
                    <a:p>
                      <a:pPr marL="171450" indent="-171450">
                        <a:buFont typeface="Arial" panose="020B0604020202020204" pitchFamily="34" charset="0"/>
                        <a:buChar char="•"/>
                      </a:pPr>
                      <a:r>
                        <a:rPr lang="en-US" sz="1400" dirty="0"/>
                        <a:t>Strategic locations, for example in an underground parking garage</a:t>
                      </a:r>
                    </a:p>
                    <a:p>
                      <a:pPr marL="171450" indent="-171450">
                        <a:buFont typeface="Arial" panose="020B0604020202020204" pitchFamily="34" charset="0"/>
                        <a:buChar char="•"/>
                      </a:pPr>
                      <a:r>
                        <a:rPr lang="en-US" sz="1400" dirty="0"/>
                        <a:t>Defrost</a:t>
                      </a:r>
                    </a:p>
                  </a:txBody>
                  <a:tcPr/>
                </a:tc>
                <a:extLst>
                  <a:ext uri="{0D108BD9-81ED-4DB2-BD59-A6C34878D82A}">
                    <a16:rowId xmlns:a16="http://schemas.microsoft.com/office/drawing/2014/main" val="45096274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t>Ground-Source Heat Pumps</a:t>
                      </a:r>
                    </a:p>
                  </a:txBody>
                  <a:tcPr/>
                </a:tc>
                <a:tc>
                  <a:txBody>
                    <a:bodyPr/>
                    <a:lstStyle/>
                    <a:p>
                      <a:pPr marL="285750" indent="-285750">
                        <a:buFont typeface="Arial" panose="020B0604020202020204" pitchFamily="34" charset="0"/>
                        <a:buChar char="•"/>
                      </a:pPr>
                      <a:r>
                        <a:rPr lang="en-US" sz="1400" dirty="0"/>
                        <a:t>Bore field</a:t>
                      </a:r>
                    </a:p>
                    <a:p>
                      <a:pPr marL="285750" indent="-285750">
                        <a:buFont typeface="Arial" panose="020B0604020202020204" pitchFamily="34" charset="0"/>
                        <a:buChar char="•"/>
                      </a:pPr>
                      <a:r>
                        <a:rPr lang="en-US" sz="1400" dirty="0"/>
                        <a:t>Distribution - thermal loop piping</a:t>
                      </a:r>
                    </a:p>
                  </a:txBody>
                  <a:tcPr/>
                </a:tc>
                <a:extLst>
                  <a:ext uri="{0D108BD9-81ED-4DB2-BD59-A6C34878D82A}">
                    <a16:rowId xmlns:a16="http://schemas.microsoft.com/office/drawing/2014/main" val="1578686765"/>
                  </a:ext>
                </a:extLst>
              </a:tr>
              <a:tr h="370840">
                <a:tc>
                  <a:txBody>
                    <a:bodyPr/>
                    <a:lstStyle/>
                    <a:p>
                      <a:r>
                        <a:rPr lang="en-US" sz="1400" dirty="0"/>
                        <a:t>Water-Source Heat Pumps</a:t>
                      </a:r>
                    </a:p>
                  </a:txBody>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Distribution - thermal loop piping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txBody>
                  <a:tcPr/>
                </a:tc>
                <a:extLst>
                  <a:ext uri="{0D108BD9-81ED-4DB2-BD59-A6C34878D82A}">
                    <a16:rowId xmlns:a16="http://schemas.microsoft.com/office/drawing/2014/main" val="3076194814"/>
                  </a:ext>
                </a:extLst>
              </a:tr>
              <a:tr h="370840">
                <a:tc>
                  <a:txBody>
                    <a:bodyPr/>
                    <a:lstStyle/>
                    <a:p>
                      <a:r>
                        <a:rPr lang="en-US" sz="1400" dirty="0"/>
                        <a:t>Distribution Systems</a:t>
                      </a:r>
                    </a:p>
                  </a:txBody>
                  <a:tcPr/>
                </a:tc>
                <a:tc>
                  <a:txBody>
                    <a:bodyPr/>
                    <a:lstStyle/>
                    <a:p>
                      <a:pPr marL="285750" indent="-285750">
                        <a:buFont typeface="Arial" panose="020B0604020202020204" pitchFamily="34" charset="0"/>
                        <a:buChar char="•"/>
                      </a:pPr>
                      <a:r>
                        <a:rPr lang="en-US" sz="1400" dirty="0"/>
                        <a:t>Space for piping and ductwork</a:t>
                      </a:r>
                    </a:p>
                    <a:p>
                      <a:pPr marL="285750" indent="-285750">
                        <a:buFont typeface="Arial" panose="020B0604020202020204" pitchFamily="34" charset="0"/>
                        <a:buChar char="•"/>
                      </a:pPr>
                      <a:r>
                        <a:rPr lang="en-US" sz="1400" dirty="0"/>
                        <a:t>Piping chases</a:t>
                      </a:r>
                    </a:p>
                    <a:p>
                      <a:pPr marL="285750" indent="-285750">
                        <a:buFont typeface="Arial" panose="020B0604020202020204" pitchFamily="34" charset="0"/>
                        <a:buChar char="•"/>
                      </a:pPr>
                      <a:r>
                        <a:rPr lang="en-US" sz="1400" dirty="0"/>
                        <a:t>Plenum space</a:t>
                      </a:r>
                    </a:p>
                    <a:p>
                      <a:pPr marL="285750" indent="-285750">
                        <a:buFont typeface="Arial" panose="020B0604020202020204" pitchFamily="34" charset="0"/>
                        <a:buChar char="•"/>
                      </a:pPr>
                      <a:r>
                        <a:rPr lang="en-US" sz="1400" dirty="0"/>
                        <a:t>Ceiling space</a:t>
                      </a:r>
                    </a:p>
                    <a:p>
                      <a:pPr marL="285750" indent="-285750">
                        <a:buFont typeface="Arial" panose="020B0604020202020204" pitchFamily="34" charset="0"/>
                        <a:buChar char="•"/>
                      </a:pPr>
                      <a:r>
                        <a:rPr lang="en-US" sz="1400" dirty="0"/>
                        <a:t>Structure</a:t>
                      </a:r>
                    </a:p>
                    <a:p>
                      <a:pPr marL="285750" indent="-285750">
                        <a:buFont typeface="Arial" panose="020B0604020202020204" pitchFamily="34" charset="0"/>
                        <a:buChar char="•"/>
                      </a:pPr>
                      <a:r>
                        <a:rPr lang="en-US" sz="1400" dirty="0"/>
                        <a:t>Fire protection piping</a:t>
                      </a:r>
                    </a:p>
                    <a:p>
                      <a:pPr marL="285750" indent="-285750">
                        <a:buFont typeface="Arial" panose="020B0604020202020204" pitchFamily="34" charset="0"/>
                        <a:buChar char="•"/>
                      </a:pPr>
                      <a:r>
                        <a:rPr lang="en-US" sz="1400" dirty="0"/>
                        <a:t>Electrical wiring and conduit</a:t>
                      </a:r>
                    </a:p>
                  </a:txBody>
                  <a:tcPr/>
                </a:tc>
                <a:extLst>
                  <a:ext uri="{0D108BD9-81ED-4DB2-BD59-A6C34878D82A}">
                    <a16:rowId xmlns:a16="http://schemas.microsoft.com/office/drawing/2014/main" val="3609617168"/>
                  </a:ext>
                </a:extLst>
              </a:tr>
            </a:tbl>
          </a:graphicData>
        </a:graphic>
      </p:graphicFrame>
    </p:spTree>
    <p:extLst>
      <p:ext uri="{BB962C8B-B14F-4D97-AF65-F5344CB8AC3E}">
        <p14:creationId xmlns:p14="http://schemas.microsoft.com/office/powerpoint/2010/main" val="687794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14998"/>
            <a:ext cx="11599317" cy="419132"/>
          </a:xfrm>
        </p:spPr>
        <p:txBody>
          <a:bodyPr/>
          <a:lstStyle/>
          <a:p>
            <a:pPr marL="914400"/>
            <a:r>
              <a:rPr lang="en-US" dirty="0"/>
              <a:t>Thermal stress test the building</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kern="1200" dirty="0"/>
                <a:t>6</a:t>
              </a:r>
            </a:p>
          </p:txBody>
        </p:sp>
      </p:grpSp>
      <p:sp>
        <p:nvSpPr>
          <p:cNvPr id="11" name="Content Placeholder 10">
            <a:extLst>
              <a:ext uri="{FF2B5EF4-FFF2-40B4-BE49-F238E27FC236}">
                <a16:creationId xmlns:a16="http://schemas.microsoft.com/office/drawing/2014/main" id="{B8D4CCB0-5DB5-6C16-F66D-3B1EB90E7526}"/>
              </a:ext>
            </a:extLst>
          </p:cNvPr>
          <p:cNvSpPr>
            <a:spLocks noGrp="1"/>
          </p:cNvSpPr>
          <p:nvPr>
            <p:ph sz="quarter" idx="18"/>
          </p:nvPr>
        </p:nvSpPr>
        <p:spPr>
          <a:xfrm>
            <a:off x="295846" y="1554638"/>
            <a:ext cx="5387199" cy="4594372"/>
          </a:xfrm>
        </p:spPr>
        <p:txBody>
          <a:bodyPr/>
          <a:lstStyle/>
          <a:p>
            <a:r>
              <a:rPr lang="en-US" sz="1800" dirty="0"/>
              <a:t>Systematically lower the heating supply setpoint</a:t>
            </a:r>
          </a:p>
          <a:p>
            <a:r>
              <a:rPr lang="en-US" sz="1800" dirty="0"/>
              <a:t>Allows the building to respond</a:t>
            </a:r>
          </a:p>
          <a:p>
            <a:pPr lvl="1"/>
            <a:r>
              <a:rPr lang="en-US" sz="1400" dirty="0"/>
              <a:t>Thermal mass</a:t>
            </a:r>
          </a:p>
          <a:p>
            <a:pPr lvl="1"/>
            <a:r>
              <a:rPr lang="en-US" sz="1400" dirty="0"/>
              <a:t>Controls</a:t>
            </a:r>
          </a:p>
          <a:p>
            <a:r>
              <a:rPr lang="en-US" sz="1800" dirty="0"/>
              <a:t>Prior to test:</a:t>
            </a:r>
          </a:p>
          <a:p>
            <a:pPr lvl="1"/>
            <a:r>
              <a:rPr lang="en-US" sz="1400" dirty="0"/>
              <a:t>Verify proper heating system operation</a:t>
            </a:r>
          </a:p>
          <a:p>
            <a:pPr lvl="1"/>
            <a:r>
              <a:rPr lang="en-US" sz="1400" dirty="0"/>
              <a:t>Inspect system, including distribution</a:t>
            </a:r>
          </a:p>
          <a:p>
            <a:pPr lvl="1"/>
            <a:r>
              <a:rPr lang="en-US" sz="1400" dirty="0"/>
              <a:t>Investigate and repair existing problems</a:t>
            </a:r>
          </a:p>
          <a:p>
            <a:r>
              <a:rPr lang="en-US" sz="1800" dirty="0"/>
              <a:t>During the test, monitor:</a:t>
            </a:r>
          </a:p>
          <a:p>
            <a:pPr lvl="1"/>
            <a:r>
              <a:rPr lang="en-US" sz="1400" dirty="0"/>
              <a:t>When ambient room temperature falls out of acceptable range</a:t>
            </a:r>
          </a:p>
          <a:p>
            <a:pPr lvl="1"/>
            <a:r>
              <a:rPr lang="en-US" sz="1400" dirty="0"/>
              <a:t>When heating pump or fan speed reaches 100%.</a:t>
            </a:r>
          </a:p>
          <a:p>
            <a:pPr lvl="1"/>
            <a:r>
              <a:rPr lang="en-US" sz="1400" dirty="0"/>
              <a:t>When pipe main velocity reaches 8 feet per second</a:t>
            </a:r>
          </a:p>
          <a:p>
            <a:pPr lvl="1"/>
            <a:r>
              <a:rPr lang="en-US" sz="1400" dirty="0"/>
              <a:t> When building occupants complain about thermal comfort.</a:t>
            </a:r>
          </a:p>
          <a:p>
            <a:pPr lvl="1"/>
            <a:endParaRPr lang="en-US" sz="1400" dirty="0"/>
          </a:p>
        </p:txBody>
      </p:sp>
      <p:pic>
        <p:nvPicPr>
          <p:cNvPr id="9" name="Picture 8">
            <a:extLst>
              <a:ext uri="{FF2B5EF4-FFF2-40B4-BE49-F238E27FC236}">
                <a16:creationId xmlns:a16="http://schemas.microsoft.com/office/drawing/2014/main" id="{27E11141-94EA-8CC1-D856-EE099D8FE00C}"/>
              </a:ext>
            </a:extLst>
          </p:cNvPr>
          <p:cNvPicPr>
            <a:picLocks noChangeAspect="1"/>
          </p:cNvPicPr>
          <p:nvPr/>
        </p:nvPicPr>
        <p:blipFill>
          <a:blip r:embed="rId3"/>
          <a:stretch>
            <a:fillRect/>
          </a:stretch>
        </p:blipFill>
        <p:spPr>
          <a:xfrm>
            <a:off x="6754300" y="1200150"/>
            <a:ext cx="4543425" cy="4457700"/>
          </a:xfrm>
          <a:prstGeom prst="rect">
            <a:avLst/>
          </a:prstGeom>
        </p:spPr>
      </p:pic>
      <p:sp>
        <p:nvSpPr>
          <p:cNvPr id="10" name="Footer Placeholder 3">
            <a:extLst>
              <a:ext uri="{FF2B5EF4-FFF2-40B4-BE49-F238E27FC236}">
                <a16:creationId xmlns:a16="http://schemas.microsoft.com/office/drawing/2014/main" id="{C4F3A0D7-86EC-64BA-06AD-5562AD2DA72F}"/>
              </a:ext>
            </a:extLst>
          </p:cNvPr>
          <p:cNvSpPr txBox="1">
            <a:spLocks/>
          </p:cNvSpPr>
          <p:nvPr/>
        </p:nvSpPr>
        <p:spPr>
          <a:xfrm>
            <a:off x="6754300" y="5668681"/>
            <a:ext cx="454342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Tree>
    <p:extLst>
      <p:ext uri="{BB962C8B-B14F-4D97-AF65-F5344CB8AC3E}">
        <p14:creationId xmlns:p14="http://schemas.microsoft.com/office/powerpoint/2010/main" val="108011394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14998"/>
            <a:ext cx="11599317" cy="419132"/>
          </a:xfrm>
        </p:spPr>
        <p:txBody>
          <a:bodyPr/>
          <a:lstStyle/>
          <a:p>
            <a:pPr marL="914400"/>
            <a:r>
              <a:rPr lang="en-US" dirty="0"/>
              <a:t>Evaluate building electrical capacity</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7</a:t>
              </a:r>
              <a:endParaRPr lang="en-US" sz="2400" kern="1200" dirty="0"/>
            </a:p>
          </p:txBody>
        </p:sp>
      </p:grpSp>
      <p:sp>
        <p:nvSpPr>
          <p:cNvPr id="14" name="Footer Placeholder 3">
            <a:extLst>
              <a:ext uri="{FF2B5EF4-FFF2-40B4-BE49-F238E27FC236}">
                <a16:creationId xmlns:a16="http://schemas.microsoft.com/office/drawing/2014/main" id="{7C63B884-FF4F-50B3-2653-EDA11E49C6F4}"/>
              </a:ext>
            </a:extLst>
          </p:cNvPr>
          <p:cNvSpPr txBox="1">
            <a:spLocks/>
          </p:cNvSpPr>
          <p:nvPr/>
        </p:nvSpPr>
        <p:spPr>
          <a:xfrm>
            <a:off x="3218268" y="6407986"/>
            <a:ext cx="600631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 Figures 37-40</a:t>
            </a:r>
          </a:p>
          <a:p>
            <a:r>
              <a:rPr lang="en-US" sz="800" i="1" dirty="0">
                <a:solidFill>
                  <a:schemeClr val="bg1">
                    <a:lumMod val="50000"/>
                  </a:schemeClr>
                </a:solidFill>
              </a:rPr>
              <a:t> </a:t>
            </a:r>
          </a:p>
        </p:txBody>
      </p:sp>
      <p:pic>
        <p:nvPicPr>
          <p:cNvPr id="9" name="Picture 8">
            <a:extLst>
              <a:ext uri="{FF2B5EF4-FFF2-40B4-BE49-F238E27FC236}">
                <a16:creationId xmlns:a16="http://schemas.microsoft.com/office/drawing/2014/main" id="{5B770CEF-0232-7FE7-D6A8-71790D5CF31D}"/>
              </a:ext>
            </a:extLst>
          </p:cNvPr>
          <p:cNvPicPr>
            <a:picLocks noChangeAspect="1"/>
          </p:cNvPicPr>
          <p:nvPr/>
        </p:nvPicPr>
        <p:blipFill>
          <a:blip r:embed="rId3"/>
          <a:stretch>
            <a:fillRect/>
          </a:stretch>
        </p:blipFill>
        <p:spPr>
          <a:xfrm>
            <a:off x="216692" y="1488119"/>
            <a:ext cx="5854139" cy="2179314"/>
          </a:xfrm>
          <a:prstGeom prst="rect">
            <a:avLst/>
          </a:prstGeom>
        </p:spPr>
      </p:pic>
      <p:pic>
        <p:nvPicPr>
          <p:cNvPr id="12" name="Picture 11">
            <a:extLst>
              <a:ext uri="{FF2B5EF4-FFF2-40B4-BE49-F238E27FC236}">
                <a16:creationId xmlns:a16="http://schemas.microsoft.com/office/drawing/2014/main" id="{F2A78EFF-5F64-2EA4-FB7F-828DDF0CB845}"/>
              </a:ext>
            </a:extLst>
          </p:cNvPr>
          <p:cNvPicPr>
            <a:picLocks noChangeAspect="1"/>
          </p:cNvPicPr>
          <p:nvPr/>
        </p:nvPicPr>
        <p:blipFill>
          <a:blip r:embed="rId4"/>
          <a:stretch>
            <a:fillRect/>
          </a:stretch>
        </p:blipFill>
        <p:spPr>
          <a:xfrm>
            <a:off x="6179128" y="1124564"/>
            <a:ext cx="5956716" cy="2527871"/>
          </a:xfrm>
          <a:prstGeom prst="rect">
            <a:avLst/>
          </a:prstGeom>
        </p:spPr>
      </p:pic>
      <p:pic>
        <p:nvPicPr>
          <p:cNvPr id="15" name="Picture 14">
            <a:extLst>
              <a:ext uri="{FF2B5EF4-FFF2-40B4-BE49-F238E27FC236}">
                <a16:creationId xmlns:a16="http://schemas.microsoft.com/office/drawing/2014/main" id="{8D3FDBCA-D446-C0F0-9D60-8D1F81B60406}"/>
              </a:ext>
            </a:extLst>
          </p:cNvPr>
          <p:cNvPicPr>
            <a:picLocks noChangeAspect="1"/>
          </p:cNvPicPr>
          <p:nvPr/>
        </p:nvPicPr>
        <p:blipFill>
          <a:blip r:embed="rId5"/>
          <a:stretch>
            <a:fillRect/>
          </a:stretch>
        </p:blipFill>
        <p:spPr>
          <a:xfrm>
            <a:off x="198719" y="4125920"/>
            <a:ext cx="5854139" cy="1881688"/>
          </a:xfrm>
          <a:prstGeom prst="rect">
            <a:avLst/>
          </a:prstGeom>
        </p:spPr>
      </p:pic>
      <p:pic>
        <p:nvPicPr>
          <p:cNvPr id="17" name="Picture 16">
            <a:extLst>
              <a:ext uri="{FF2B5EF4-FFF2-40B4-BE49-F238E27FC236}">
                <a16:creationId xmlns:a16="http://schemas.microsoft.com/office/drawing/2014/main" id="{E29052DF-E8F1-C003-2246-5117518865B9}"/>
              </a:ext>
            </a:extLst>
          </p:cNvPr>
          <p:cNvPicPr>
            <a:picLocks noChangeAspect="1"/>
          </p:cNvPicPr>
          <p:nvPr/>
        </p:nvPicPr>
        <p:blipFill>
          <a:blip r:embed="rId6"/>
          <a:stretch>
            <a:fillRect/>
          </a:stretch>
        </p:blipFill>
        <p:spPr>
          <a:xfrm>
            <a:off x="6192921" y="4231746"/>
            <a:ext cx="5890256" cy="1911919"/>
          </a:xfrm>
          <a:prstGeom prst="rect">
            <a:avLst/>
          </a:prstGeom>
        </p:spPr>
      </p:pic>
      <p:cxnSp>
        <p:nvCxnSpPr>
          <p:cNvPr id="19" name="Straight Connector 18">
            <a:extLst>
              <a:ext uri="{FF2B5EF4-FFF2-40B4-BE49-F238E27FC236}">
                <a16:creationId xmlns:a16="http://schemas.microsoft.com/office/drawing/2014/main" id="{82180A41-4F51-312B-B1FA-AD28D6295FCD}"/>
              </a:ext>
            </a:extLst>
          </p:cNvPr>
          <p:cNvCxnSpPr>
            <a:cxnSpLocks/>
          </p:cNvCxnSpPr>
          <p:nvPr/>
        </p:nvCxnSpPr>
        <p:spPr>
          <a:xfrm>
            <a:off x="6094283" y="1199535"/>
            <a:ext cx="7735" cy="5053781"/>
          </a:xfrm>
          <a:prstGeom prst="line">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A29552-C59E-1A09-71A6-CD819C616E17}"/>
              </a:ext>
            </a:extLst>
          </p:cNvPr>
          <p:cNvCxnSpPr>
            <a:cxnSpLocks/>
          </p:cNvCxnSpPr>
          <p:nvPr/>
        </p:nvCxnSpPr>
        <p:spPr>
          <a:xfrm flipH="1" flipV="1">
            <a:off x="216692" y="4096424"/>
            <a:ext cx="11776591" cy="1"/>
          </a:xfrm>
          <a:prstGeom prst="line">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D17362-784B-419B-25CC-04B8D499C681}"/>
              </a:ext>
            </a:extLst>
          </p:cNvPr>
          <p:cNvSpPr txBox="1"/>
          <p:nvPr/>
        </p:nvSpPr>
        <p:spPr>
          <a:xfrm>
            <a:off x="189728" y="3670193"/>
            <a:ext cx="5872120" cy="261610"/>
          </a:xfrm>
          <a:prstGeom prst="rect">
            <a:avLst/>
          </a:prstGeom>
          <a:noFill/>
        </p:spPr>
        <p:txBody>
          <a:bodyPr wrap="none" rtlCol="0">
            <a:spAutoFit/>
          </a:bodyPr>
          <a:lstStyle/>
          <a:p>
            <a:r>
              <a:rPr lang="en-US" sz="1100" b="1" dirty="0">
                <a:solidFill>
                  <a:schemeClr val="tx2"/>
                </a:solidFill>
              </a:rPr>
              <a:t>Adequate electrical capacity at building service, but not in any sub-distribution panel</a:t>
            </a:r>
          </a:p>
        </p:txBody>
      </p:sp>
      <p:sp>
        <p:nvSpPr>
          <p:cNvPr id="32" name="TextBox 31">
            <a:extLst>
              <a:ext uri="{FF2B5EF4-FFF2-40B4-BE49-F238E27FC236}">
                <a16:creationId xmlns:a16="http://schemas.microsoft.com/office/drawing/2014/main" id="{30FBC388-F3AE-23CE-FAF2-04FB6F6A5EBF}"/>
              </a:ext>
            </a:extLst>
          </p:cNvPr>
          <p:cNvSpPr txBox="1"/>
          <p:nvPr/>
        </p:nvSpPr>
        <p:spPr>
          <a:xfrm>
            <a:off x="6221426" y="3652435"/>
            <a:ext cx="5780846" cy="430887"/>
          </a:xfrm>
          <a:prstGeom prst="rect">
            <a:avLst/>
          </a:prstGeom>
          <a:noFill/>
        </p:spPr>
        <p:txBody>
          <a:bodyPr wrap="square" rtlCol="0">
            <a:spAutoFit/>
          </a:bodyPr>
          <a:lstStyle/>
          <a:p>
            <a:r>
              <a:rPr lang="en-US" sz="1100" b="1" dirty="0">
                <a:solidFill>
                  <a:schemeClr val="tx2"/>
                </a:solidFill>
              </a:rPr>
              <a:t>Adequate electrical capacity at building service but not in the distribution riser serving the heat pump</a:t>
            </a:r>
          </a:p>
        </p:txBody>
      </p:sp>
      <p:sp>
        <p:nvSpPr>
          <p:cNvPr id="33" name="TextBox 32">
            <a:extLst>
              <a:ext uri="{FF2B5EF4-FFF2-40B4-BE49-F238E27FC236}">
                <a16:creationId xmlns:a16="http://schemas.microsoft.com/office/drawing/2014/main" id="{96AEC916-CE08-EE5D-FE71-94615054371B}"/>
              </a:ext>
            </a:extLst>
          </p:cNvPr>
          <p:cNvSpPr txBox="1"/>
          <p:nvPr/>
        </p:nvSpPr>
        <p:spPr>
          <a:xfrm>
            <a:off x="2271" y="6091778"/>
            <a:ext cx="6099747" cy="261610"/>
          </a:xfrm>
          <a:prstGeom prst="rect">
            <a:avLst/>
          </a:prstGeom>
          <a:noFill/>
        </p:spPr>
        <p:txBody>
          <a:bodyPr wrap="none" rtlCol="0">
            <a:spAutoFit/>
          </a:bodyPr>
          <a:lstStyle/>
          <a:p>
            <a:r>
              <a:rPr lang="en-US" sz="1100" b="1" dirty="0">
                <a:solidFill>
                  <a:schemeClr val="tx2"/>
                </a:solidFill>
              </a:rPr>
              <a:t>Adequate capacity at  building service but not in the area where the heat pump is located</a:t>
            </a:r>
          </a:p>
        </p:txBody>
      </p:sp>
      <p:sp>
        <p:nvSpPr>
          <p:cNvPr id="34" name="TextBox 33">
            <a:extLst>
              <a:ext uri="{FF2B5EF4-FFF2-40B4-BE49-F238E27FC236}">
                <a16:creationId xmlns:a16="http://schemas.microsoft.com/office/drawing/2014/main" id="{D8B86BC5-96F3-D69D-3125-B9F6B815E6E1}"/>
              </a:ext>
            </a:extLst>
          </p:cNvPr>
          <p:cNvSpPr txBox="1"/>
          <p:nvPr/>
        </p:nvSpPr>
        <p:spPr>
          <a:xfrm>
            <a:off x="6179128" y="6101506"/>
            <a:ext cx="5811206" cy="261610"/>
          </a:xfrm>
          <a:prstGeom prst="rect">
            <a:avLst/>
          </a:prstGeom>
          <a:noFill/>
        </p:spPr>
        <p:txBody>
          <a:bodyPr wrap="none" rtlCol="0">
            <a:spAutoFit/>
          </a:bodyPr>
          <a:lstStyle/>
          <a:p>
            <a:r>
              <a:rPr lang="en-US" sz="1100" b="1" dirty="0">
                <a:solidFill>
                  <a:schemeClr val="tx2"/>
                </a:solidFill>
              </a:rPr>
              <a:t>Adequate electrical capacity at building service but no physical capacity in the panel</a:t>
            </a:r>
          </a:p>
        </p:txBody>
      </p:sp>
    </p:spTree>
    <p:extLst>
      <p:ext uri="{BB962C8B-B14F-4D97-AF65-F5344CB8AC3E}">
        <p14:creationId xmlns:p14="http://schemas.microsoft.com/office/powerpoint/2010/main" val="11516695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4430-4589-40FE-CA82-0F7C691981B1}"/>
              </a:ext>
            </a:extLst>
          </p:cNvPr>
          <p:cNvSpPr>
            <a:spLocks noGrp="1"/>
          </p:cNvSpPr>
          <p:nvPr>
            <p:ph type="title"/>
          </p:nvPr>
        </p:nvSpPr>
        <p:spPr/>
        <p:txBody>
          <a:bodyPr/>
          <a:lstStyle/>
          <a:p>
            <a:r>
              <a:rPr lang="en-US" dirty="0"/>
              <a:t>Retrofits</a:t>
            </a:r>
          </a:p>
        </p:txBody>
      </p:sp>
      <p:sp>
        <p:nvSpPr>
          <p:cNvPr id="3" name="Content Placeholder 2">
            <a:extLst>
              <a:ext uri="{FF2B5EF4-FFF2-40B4-BE49-F238E27FC236}">
                <a16:creationId xmlns:a16="http://schemas.microsoft.com/office/drawing/2014/main" id="{FF5008A0-593F-93C9-7207-AB0911260E35}"/>
              </a:ext>
            </a:extLst>
          </p:cNvPr>
          <p:cNvSpPr>
            <a:spLocks noGrp="1"/>
          </p:cNvSpPr>
          <p:nvPr>
            <p:ph sz="quarter" idx="10"/>
          </p:nvPr>
        </p:nvSpPr>
        <p:spPr>
          <a:xfrm>
            <a:off x="295845" y="914998"/>
            <a:ext cx="11599317" cy="419132"/>
          </a:xfrm>
        </p:spPr>
        <p:txBody>
          <a:bodyPr/>
          <a:lstStyle/>
          <a:p>
            <a:pPr marL="914400"/>
            <a:r>
              <a:rPr lang="en-US" dirty="0"/>
              <a:t>Evaluate building electrical capacity</a:t>
            </a:r>
          </a:p>
        </p:txBody>
      </p:sp>
      <p:sp>
        <p:nvSpPr>
          <p:cNvPr id="5" name="Footer Placeholder 4">
            <a:extLst>
              <a:ext uri="{FF2B5EF4-FFF2-40B4-BE49-F238E27FC236}">
                <a16:creationId xmlns:a16="http://schemas.microsoft.com/office/drawing/2014/main" id="{2EFA40C1-7904-FF6B-3242-1836A3C0347F}"/>
              </a:ext>
            </a:extLst>
          </p:cNvPr>
          <p:cNvSpPr>
            <a:spLocks noGrp="1"/>
          </p:cNvSpPr>
          <p:nvPr>
            <p:ph type="ftr" sz="quarter" idx="3"/>
          </p:nvPr>
        </p:nvSpPr>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grpSp>
        <p:nvGrpSpPr>
          <p:cNvPr id="6" name="Group 5">
            <a:extLst>
              <a:ext uri="{FF2B5EF4-FFF2-40B4-BE49-F238E27FC236}">
                <a16:creationId xmlns:a16="http://schemas.microsoft.com/office/drawing/2014/main" id="{C9EB5AE6-564D-17E2-4CB2-D000A4F30FEF}"/>
              </a:ext>
            </a:extLst>
          </p:cNvPr>
          <p:cNvGrpSpPr/>
          <p:nvPr/>
        </p:nvGrpSpPr>
        <p:grpSpPr>
          <a:xfrm>
            <a:off x="434994" y="834264"/>
            <a:ext cx="536556" cy="512372"/>
            <a:chOff x="1970096" y="4453"/>
            <a:chExt cx="688956" cy="665577"/>
          </a:xfrm>
        </p:grpSpPr>
        <p:sp>
          <p:nvSpPr>
            <p:cNvPr id="7" name="Rectangle: Rounded Corners 6">
              <a:extLst>
                <a:ext uri="{FF2B5EF4-FFF2-40B4-BE49-F238E27FC236}">
                  <a16:creationId xmlns:a16="http://schemas.microsoft.com/office/drawing/2014/main" id="{46E203A9-C498-220A-D780-D01707EAC1D6}"/>
                </a:ext>
              </a:extLst>
            </p:cNvPr>
            <p:cNvSpPr/>
            <p:nvPr/>
          </p:nvSpPr>
          <p:spPr>
            <a:xfrm>
              <a:off x="1970096" y="4453"/>
              <a:ext cx="688956" cy="665577"/>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BCAA2D79-838C-4DD2-4EDA-0AFB3C339973}"/>
                </a:ext>
              </a:extLst>
            </p:cNvPr>
            <p:cNvSpPr txBox="1"/>
            <p:nvPr/>
          </p:nvSpPr>
          <p:spPr>
            <a:xfrm>
              <a:off x="2002587" y="36944"/>
              <a:ext cx="623974" cy="600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2400" dirty="0"/>
                <a:t>7</a:t>
              </a:r>
              <a:endParaRPr lang="en-US" sz="2400" kern="1200" dirty="0"/>
            </a:p>
          </p:txBody>
        </p:sp>
      </p:grpSp>
      <p:sp>
        <p:nvSpPr>
          <p:cNvPr id="11" name="Content Placeholder 10">
            <a:extLst>
              <a:ext uri="{FF2B5EF4-FFF2-40B4-BE49-F238E27FC236}">
                <a16:creationId xmlns:a16="http://schemas.microsoft.com/office/drawing/2014/main" id="{B8D4CCB0-5DB5-6C16-F66D-3B1EB90E7526}"/>
              </a:ext>
            </a:extLst>
          </p:cNvPr>
          <p:cNvSpPr>
            <a:spLocks noGrp="1"/>
          </p:cNvSpPr>
          <p:nvPr>
            <p:ph sz="quarter" idx="18"/>
          </p:nvPr>
        </p:nvSpPr>
        <p:spPr>
          <a:xfrm>
            <a:off x="295846" y="1346636"/>
            <a:ext cx="7500617" cy="5227419"/>
          </a:xfrm>
        </p:spPr>
        <p:txBody>
          <a:bodyPr/>
          <a:lstStyle/>
          <a:p>
            <a:r>
              <a:rPr lang="en-US" sz="1800" dirty="0"/>
              <a:t>Electrical distribution equipment can often have remaining electrical capacity due to differences between National Electrical Code requirements and actual operating conditions.</a:t>
            </a:r>
          </a:p>
          <a:p>
            <a:pPr lvl="1"/>
            <a:r>
              <a:rPr lang="en-US" dirty="0"/>
              <a:t>But consideration must be given to the specific location of the available capacity throughout the entire distribution system, not just the main service switchboard.</a:t>
            </a:r>
          </a:p>
          <a:p>
            <a:r>
              <a:rPr lang="en-US" sz="1800" dirty="0"/>
              <a:t>Even if the main distribution board has capacity, if the new equipment is not physically near and connecting directly to that main board…</a:t>
            </a:r>
          </a:p>
          <a:p>
            <a:pPr lvl="1"/>
            <a:r>
              <a:rPr lang="en-US" dirty="0"/>
              <a:t>There may be downstream capacity bottlenecks that make the addition of new equipment more difficult and expensive.    </a:t>
            </a:r>
          </a:p>
          <a:p>
            <a:r>
              <a:rPr lang="en-US" sz="1800" dirty="0"/>
              <a:t>Both electrical and physical capacity are important. </a:t>
            </a:r>
          </a:p>
          <a:p>
            <a:pPr lvl="1"/>
            <a:r>
              <a:rPr lang="en-US" dirty="0"/>
              <a:t>Expanding the physical capacity of a distribution board can be difficult and costly, so understanding this need early in a project design is critical. </a:t>
            </a:r>
          </a:p>
          <a:p>
            <a:r>
              <a:rPr lang="en-US" sz="1800" dirty="0"/>
              <a:t>Reducing or eliminating backup heat, and reducing equipment size…</a:t>
            </a:r>
          </a:p>
          <a:p>
            <a:pPr lvl="1"/>
            <a:r>
              <a:rPr lang="en-US" dirty="0"/>
              <a:t>Helps alleviate the potential electrical capacity constraints that might be present in a building and should be considered before electrical infrastructure upgrades.</a:t>
            </a:r>
          </a:p>
        </p:txBody>
      </p:sp>
      <p:graphicFrame>
        <p:nvGraphicFramePr>
          <p:cNvPr id="4" name="Diagram 3">
            <a:extLst>
              <a:ext uri="{FF2B5EF4-FFF2-40B4-BE49-F238E27FC236}">
                <a16:creationId xmlns:a16="http://schemas.microsoft.com/office/drawing/2014/main" id="{479FDD1B-31B5-AAD9-696E-B9179C02BB7D}"/>
              </a:ext>
            </a:extLst>
          </p:cNvPr>
          <p:cNvGraphicFramePr/>
          <p:nvPr>
            <p:extLst>
              <p:ext uri="{D42A27DB-BD31-4B8C-83A1-F6EECF244321}">
                <p14:modId xmlns:p14="http://schemas.microsoft.com/office/powerpoint/2010/main" val="2376395450"/>
              </p:ext>
            </p:extLst>
          </p:nvPr>
        </p:nvGraphicFramePr>
        <p:xfrm>
          <a:off x="7970010" y="1509575"/>
          <a:ext cx="3925152" cy="4746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5544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4352-9400-906A-514E-BEA7E7A95601}"/>
              </a:ext>
            </a:extLst>
          </p:cNvPr>
          <p:cNvSpPr>
            <a:spLocks noGrp="1"/>
          </p:cNvSpPr>
          <p:nvPr>
            <p:ph type="title"/>
          </p:nvPr>
        </p:nvSpPr>
        <p:spPr/>
        <p:txBody>
          <a:bodyPr/>
          <a:lstStyle/>
          <a:p>
            <a:r>
              <a:rPr lang="en-US" dirty="0"/>
              <a:t>Retrofit Scenarios</a:t>
            </a:r>
          </a:p>
        </p:txBody>
      </p:sp>
      <p:sp>
        <p:nvSpPr>
          <p:cNvPr id="5" name="Footer Placeholder 4">
            <a:extLst>
              <a:ext uri="{FF2B5EF4-FFF2-40B4-BE49-F238E27FC236}">
                <a16:creationId xmlns:a16="http://schemas.microsoft.com/office/drawing/2014/main" id="{777A2704-C9BC-8F88-9ED2-85FB3ECAA626}"/>
              </a:ext>
            </a:extLst>
          </p:cNvPr>
          <p:cNvSpPr>
            <a:spLocks noGrp="1"/>
          </p:cNvSpPr>
          <p:nvPr>
            <p:ph type="ftr" sz="quarter" idx="11"/>
          </p:nvPr>
        </p:nvSpPr>
        <p:spPr/>
        <p:txBody>
          <a:bodyPr/>
          <a:lstStyle/>
          <a:p>
            <a:r>
              <a:rPr lang="en-US"/>
              <a:t>©2025 Daikin Applied</a:t>
            </a:r>
            <a:endParaRPr lang="en-US" dirty="0"/>
          </a:p>
        </p:txBody>
      </p:sp>
      <p:graphicFrame>
        <p:nvGraphicFramePr>
          <p:cNvPr id="3" name="Table 5">
            <a:extLst>
              <a:ext uri="{FF2B5EF4-FFF2-40B4-BE49-F238E27FC236}">
                <a16:creationId xmlns:a16="http://schemas.microsoft.com/office/drawing/2014/main" id="{B54A17A9-373B-6CEA-9703-0C8F2644132C}"/>
              </a:ext>
            </a:extLst>
          </p:cNvPr>
          <p:cNvGraphicFramePr>
            <a:graphicFrameLocks noGrp="1"/>
          </p:cNvGraphicFramePr>
          <p:nvPr>
            <p:ph sz="quarter" idx="10"/>
            <p:extLst>
              <p:ext uri="{D42A27DB-BD31-4B8C-83A1-F6EECF244321}">
                <p14:modId xmlns:p14="http://schemas.microsoft.com/office/powerpoint/2010/main" val="889522901"/>
              </p:ext>
            </p:extLst>
          </p:nvPr>
        </p:nvGraphicFramePr>
        <p:xfrm>
          <a:off x="322263" y="914400"/>
          <a:ext cx="11572875" cy="5120639"/>
        </p:xfrm>
        <a:graphic>
          <a:graphicData uri="http://schemas.openxmlformats.org/drawingml/2006/table">
            <a:tbl>
              <a:tblPr firstRow="1" bandRow="1">
                <a:tableStyleId>{5C22544A-7EE6-4342-B048-85BDC9FD1C3A}</a:tableStyleId>
              </a:tblPr>
              <a:tblGrid>
                <a:gridCol w="534385">
                  <a:extLst>
                    <a:ext uri="{9D8B030D-6E8A-4147-A177-3AD203B41FA5}">
                      <a16:colId xmlns:a16="http://schemas.microsoft.com/office/drawing/2014/main" val="3845370922"/>
                    </a:ext>
                  </a:extLst>
                </a:gridCol>
                <a:gridCol w="2954956">
                  <a:extLst>
                    <a:ext uri="{9D8B030D-6E8A-4147-A177-3AD203B41FA5}">
                      <a16:colId xmlns:a16="http://schemas.microsoft.com/office/drawing/2014/main" val="1972795028"/>
                    </a:ext>
                  </a:extLst>
                </a:gridCol>
                <a:gridCol w="8083534">
                  <a:extLst>
                    <a:ext uri="{9D8B030D-6E8A-4147-A177-3AD203B41FA5}">
                      <a16:colId xmlns:a16="http://schemas.microsoft.com/office/drawing/2014/main" val="3749562921"/>
                    </a:ext>
                  </a:extLst>
                </a:gridCol>
              </a:tblGrid>
              <a:tr h="471383">
                <a:tc gridSpan="2">
                  <a:txBody>
                    <a:bodyPr/>
                    <a:lstStyle/>
                    <a:p>
                      <a:r>
                        <a:rPr lang="en-US" sz="1800" dirty="0"/>
                        <a:t>Scenario</a:t>
                      </a:r>
                    </a:p>
                  </a:txBody>
                  <a:tcPr>
                    <a:solidFill>
                      <a:schemeClr val="tx2"/>
                    </a:solidFill>
                  </a:tcPr>
                </a:tc>
                <a:tc hMerge="1">
                  <a:txBody>
                    <a:bodyPr/>
                    <a:lstStyle/>
                    <a:p>
                      <a:r>
                        <a:rPr lang="en-US" sz="1800" dirty="0"/>
                        <a:t>Scenario</a:t>
                      </a:r>
                    </a:p>
                  </a:txBody>
                  <a:tcPr>
                    <a:solidFill>
                      <a:schemeClr val="tx2"/>
                    </a:solidFill>
                  </a:tcPr>
                </a:tc>
                <a:tc>
                  <a:txBody>
                    <a:bodyPr/>
                    <a:lstStyle/>
                    <a:p>
                      <a:r>
                        <a:rPr lang="en-US" sz="1800" dirty="0"/>
                        <a:t>Solution Pathways</a:t>
                      </a:r>
                    </a:p>
                  </a:txBody>
                  <a:tcPr>
                    <a:solidFill>
                      <a:schemeClr val="tx2"/>
                    </a:solidFill>
                  </a:tcPr>
                </a:tc>
                <a:extLst>
                  <a:ext uri="{0D108BD9-81ED-4DB2-BD59-A6C34878D82A}">
                    <a16:rowId xmlns:a16="http://schemas.microsoft.com/office/drawing/2014/main" val="3151709973"/>
                  </a:ext>
                </a:extLst>
              </a:tr>
              <a:tr h="929851">
                <a:tc>
                  <a:txBody>
                    <a:bodyPr/>
                    <a:lstStyle/>
                    <a:p>
                      <a:pPr algn="ctr"/>
                      <a:r>
                        <a:rPr lang="en-US" sz="1400" dirty="0"/>
                        <a:t>1</a:t>
                      </a:r>
                    </a:p>
                  </a:txBody>
                  <a:tcPr/>
                </a:tc>
                <a:tc>
                  <a:txBody>
                    <a:bodyPr/>
                    <a:lstStyle/>
                    <a:p>
                      <a:r>
                        <a:rPr lang="en-US" sz="1400" dirty="0"/>
                        <a:t>Steam Radiators with Split System Air Conditioning</a:t>
                      </a:r>
                    </a:p>
                  </a:txBody>
                  <a:tcPr/>
                </a:tc>
                <a:tc>
                  <a:txBody>
                    <a:bodyPr/>
                    <a:lstStyle/>
                    <a:p>
                      <a:pPr marL="342900" indent="-342900">
                        <a:buFont typeface="+mj-lt"/>
                        <a:buAutoNum type="arabicPeriod"/>
                      </a:pPr>
                      <a:r>
                        <a:rPr lang="en-US" sz="1400" dirty="0"/>
                        <a:t>Maintain Existing Air-Conditioning Units; Replace Steam with New Air-to-Water Heat Pump</a:t>
                      </a:r>
                    </a:p>
                    <a:p>
                      <a:pPr marL="342900" indent="-342900">
                        <a:buFont typeface="+mj-lt"/>
                        <a:buAutoNum type="arabicPeriod"/>
                      </a:pPr>
                      <a:r>
                        <a:rPr lang="en-US" sz="1400" dirty="0"/>
                        <a:t>Replace Existing Air Conditioning and Steam with Air-to-Air Heat Pumps and DOAS System </a:t>
                      </a:r>
                    </a:p>
                    <a:p>
                      <a:pPr marL="342900" indent="-342900">
                        <a:buFont typeface="+mj-lt"/>
                        <a:buAutoNum type="arabicPeriod"/>
                      </a:pPr>
                      <a:r>
                        <a:rPr lang="en-US" sz="1400" dirty="0"/>
                        <a:t>Replace Existing Air Conditioning and Steam Ambient Loop with Water-Source Heat Pumps </a:t>
                      </a:r>
                    </a:p>
                  </a:txBody>
                  <a:tcPr/>
                </a:tc>
                <a:extLst>
                  <a:ext uri="{0D108BD9-81ED-4DB2-BD59-A6C34878D82A}">
                    <a16:rowId xmlns:a16="http://schemas.microsoft.com/office/drawing/2014/main" val="179543006"/>
                  </a:ext>
                </a:extLst>
              </a:tr>
              <a:tr h="929851">
                <a:tc>
                  <a:txBody>
                    <a:bodyPr/>
                    <a:lstStyle/>
                    <a:p>
                      <a:pPr algn="ctr"/>
                      <a:r>
                        <a:rPr lang="en-US" sz="1400" dirty="0"/>
                        <a:t>2</a:t>
                      </a:r>
                    </a:p>
                  </a:txBody>
                  <a:tcPr/>
                </a:tc>
                <a:tc>
                  <a:txBody>
                    <a:bodyPr/>
                    <a:lstStyle/>
                    <a:p>
                      <a:r>
                        <a:rPr lang="en-US" sz="1400" dirty="0"/>
                        <a:t>Single Zone Direct Expansion RTUs with Natural Gas Heat</a:t>
                      </a:r>
                    </a:p>
                  </a:txBody>
                  <a:tcPr/>
                </a:tc>
                <a:tc>
                  <a:txBody>
                    <a:bodyPr/>
                    <a:lstStyle/>
                    <a:p>
                      <a:pPr marL="342900" indent="-342900">
                        <a:buFont typeface="+mj-lt"/>
                        <a:buAutoNum type="arabicPeriod"/>
                      </a:pPr>
                      <a:r>
                        <a:rPr lang="en-US" sz="1400" dirty="0"/>
                        <a:t>Replace Existing RTU with Heat Pump RTUs</a:t>
                      </a:r>
                    </a:p>
                    <a:p>
                      <a:pPr marL="342900" indent="-342900">
                        <a:buFont typeface="+mj-lt"/>
                        <a:buAutoNum type="arabicPeriod"/>
                      </a:pPr>
                      <a:r>
                        <a:rPr lang="en-US" sz="1400" dirty="0"/>
                        <a:t>Replace Existing RTU with Heat Pump RTUs and DOAS</a:t>
                      </a:r>
                    </a:p>
                    <a:p>
                      <a:pPr marL="342900" indent="-342900">
                        <a:buFont typeface="+mj-lt"/>
                        <a:buAutoNum type="arabicPeriod"/>
                      </a:pPr>
                      <a:r>
                        <a:rPr lang="en-US" sz="1400" dirty="0"/>
                        <a:t>Replace Existing RTUs with VRF or Minisplit Heat Pumps and DOAS</a:t>
                      </a:r>
                    </a:p>
                  </a:txBody>
                  <a:tcPr/>
                </a:tc>
                <a:extLst>
                  <a:ext uri="{0D108BD9-81ED-4DB2-BD59-A6C34878D82A}">
                    <a16:rowId xmlns:a16="http://schemas.microsoft.com/office/drawing/2014/main" val="2014302831"/>
                  </a:ext>
                </a:extLst>
              </a:tr>
              <a:tr h="1201058">
                <a:tc>
                  <a:txBody>
                    <a:bodyPr/>
                    <a:lstStyle/>
                    <a:p>
                      <a:pPr algn="ctr"/>
                      <a:r>
                        <a:rPr lang="en-US" sz="1400" dirty="0"/>
                        <a:t>3</a:t>
                      </a:r>
                    </a:p>
                  </a:txBody>
                  <a:tcPr/>
                </a:tc>
                <a:tc>
                  <a:txBody>
                    <a:bodyPr/>
                    <a:lstStyle/>
                    <a:p>
                      <a:r>
                        <a:rPr lang="en-US" sz="1400" dirty="0"/>
                        <a:t>Variable Air Volume Direct </a:t>
                      </a:r>
                    </a:p>
                    <a:p>
                      <a:r>
                        <a:rPr lang="en-US" sz="1400" dirty="0"/>
                        <a:t>Expansion Air Handling Unit with Natural Gas Reheat</a:t>
                      </a:r>
                    </a:p>
                  </a:txBody>
                  <a:tcPr/>
                </a:tc>
                <a:tc>
                  <a:txBody>
                    <a:bodyPr/>
                    <a:lstStyle/>
                    <a:p>
                      <a:pPr marL="342900" indent="-342900">
                        <a:buFont typeface="+mj-lt"/>
                        <a:buAutoNum type="arabicPeriod"/>
                      </a:pPr>
                      <a:r>
                        <a:rPr lang="en-US" sz="1400" dirty="0"/>
                        <a:t>Replace the Existing Hot Water Boiler with an Air-to-Water Heat Pump</a:t>
                      </a:r>
                    </a:p>
                    <a:p>
                      <a:pPr marL="342900" indent="-342900">
                        <a:buFont typeface="+mj-lt"/>
                        <a:buAutoNum type="arabicPeriod"/>
                      </a:pPr>
                      <a:r>
                        <a:rPr lang="en-US" sz="1400" dirty="0"/>
                        <a:t>Replace Existing VAV Air Handling Unit with VAV Heat Pump RTU</a:t>
                      </a:r>
                    </a:p>
                    <a:p>
                      <a:pPr marL="342900" indent="-342900">
                        <a:buFont typeface="+mj-lt"/>
                        <a:buAutoNum type="arabicPeriod"/>
                      </a:pPr>
                      <a:r>
                        <a:rPr lang="en-US" sz="1400" dirty="0"/>
                        <a:t>Replace Existing RTUs with VRF or Minisplit Heat Pumps and DOAS</a:t>
                      </a:r>
                    </a:p>
                    <a:p>
                      <a:pPr marL="342900" indent="-342900">
                        <a:buFont typeface="+mj-lt"/>
                        <a:buAutoNum type="arabicPeriod"/>
                      </a:pPr>
                      <a:r>
                        <a:rPr lang="en-US" sz="1400" dirty="0"/>
                        <a:t>Replace Existing RTU with Ambient Loop and Water-Source Heat Pumps </a:t>
                      </a:r>
                    </a:p>
                  </a:txBody>
                  <a:tcPr/>
                </a:tc>
                <a:extLst>
                  <a:ext uri="{0D108BD9-81ED-4DB2-BD59-A6C34878D82A}">
                    <a16:rowId xmlns:a16="http://schemas.microsoft.com/office/drawing/2014/main" val="2035157893"/>
                  </a:ext>
                </a:extLst>
              </a:tr>
              <a:tr h="929851">
                <a:tc>
                  <a:txBody>
                    <a:bodyPr/>
                    <a:lstStyle/>
                    <a:p>
                      <a:pPr algn="ctr"/>
                      <a:r>
                        <a:rPr lang="en-US" sz="1400" dirty="0"/>
                        <a:t>4</a:t>
                      </a:r>
                    </a:p>
                  </a:txBody>
                  <a:tcPr/>
                </a:tc>
                <a:tc>
                  <a:txBody>
                    <a:bodyPr/>
                    <a:lstStyle/>
                    <a:p>
                      <a:r>
                        <a:rPr lang="en-US" sz="1400" dirty="0"/>
                        <a:t>Single Duct VAV Direct Expansion Air Handling Unit with Electric Reheat</a:t>
                      </a:r>
                    </a:p>
                  </a:txBody>
                  <a:tcPr/>
                </a:tc>
                <a:tc>
                  <a:txBody>
                    <a:bodyPr/>
                    <a:lstStyle/>
                    <a:p>
                      <a:pPr marL="342900" indent="-342900">
                        <a:buFont typeface="+mj-lt"/>
                        <a:buAutoNum type="arabicPeriod"/>
                      </a:pPr>
                      <a:r>
                        <a:rPr lang="en-US" sz="1400" dirty="0"/>
                        <a:t>Replace Existing VAV Air Handling Unit with VAV Heat Pump RTU</a:t>
                      </a:r>
                    </a:p>
                    <a:p>
                      <a:pPr marL="342900" indent="-342900">
                        <a:buFont typeface="+mj-lt"/>
                        <a:buAutoNum type="arabicPeriod"/>
                      </a:pPr>
                      <a:r>
                        <a:rPr lang="en-US" sz="1400" dirty="0"/>
                        <a:t>Replace Existing RTUs with VRF or Minisplit Heat Pumps and DOAS</a:t>
                      </a:r>
                    </a:p>
                    <a:p>
                      <a:pPr marL="342900" indent="-342900">
                        <a:buFont typeface="+mj-lt"/>
                        <a:buAutoNum type="arabicPeriod"/>
                      </a:pPr>
                      <a:r>
                        <a:rPr lang="en-US" sz="1400" dirty="0"/>
                        <a:t>Replace Existing RTU with Ambient Loop and Water-Source Heat Pumps </a:t>
                      </a:r>
                    </a:p>
                  </a:txBody>
                  <a:tcPr/>
                </a:tc>
                <a:extLst>
                  <a:ext uri="{0D108BD9-81ED-4DB2-BD59-A6C34878D82A}">
                    <a16:rowId xmlns:a16="http://schemas.microsoft.com/office/drawing/2014/main" val="3690777363"/>
                  </a:ext>
                </a:extLst>
              </a:tr>
              <a:tr h="658645">
                <a:tc>
                  <a:txBody>
                    <a:bodyPr/>
                    <a:lstStyle/>
                    <a:p>
                      <a:pPr algn="ctr"/>
                      <a:r>
                        <a:rPr lang="en-US" sz="1400" dirty="0"/>
                        <a:t>5</a:t>
                      </a:r>
                    </a:p>
                  </a:txBody>
                  <a:tcPr/>
                </a:tc>
                <a:tc>
                  <a:txBody>
                    <a:bodyPr/>
                    <a:lstStyle/>
                    <a:p>
                      <a:r>
                        <a:rPr lang="en-US" sz="1400" dirty="0"/>
                        <a:t>Existing Central Plant (Chilled Water and Hot Water)</a:t>
                      </a:r>
                    </a:p>
                  </a:txBody>
                  <a:tcPr/>
                </a:tc>
                <a:tc>
                  <a:txBody>
                    <a:bodyPr/>
                    <a:lstStyle/>
                    <a:p>
                      <a:pPr marL="342900" indent="-342900">
                        <a:buFont typeface="+mj-lt"/>
                        <a:buAutoNum type="arabicPeriod"/>
                      </a:pPr>
                      <a:r>
                        <a:rPr lang="en-US" sz="1400" dirty="0"/>
                        <a:t>Replace Existing Chiller and Boiler with Air-to-Water Heat Pumps</a:t>
                      </a:r>
                    </a:p>
                    <a:p>
                      <a:pPr marL="342900" indent="-342900">
                        <a:buFont typeface="+mj-lt"/>
                        <a:buAutoNum type="arabicPeriod"/>
                      </a:pPr>
                      <a:r>
                        <a:rPr lang="en-US" sz="1400" dirty="0"/>
                        <a:t>Replace Existing Chiller and Boiler with Ambient Loop and Water-Source Heat Pumps</a:t>
                      </a:r>
                    </a:p>
                  </a:txBody>
                  <a:tcPr/>
                </a:tc>
                <a:extLst>
                  <a:ext uri="{0D108BD9-81ED-4DB2-BD59-A6C34878D82A}">
                    <a16:rowId xmlns:a16="http://schemas.microsoft.com/office/drawing/2014/main" val="3335657707"/>
                  </a:ext>
                </a:extLst>
              </a:tr>
            </a:tbl>
          </a:graphicData>
        </a:graphic>
      </p:graphicFrame>
      <p:sp>
        <p:nvSpPr>
          <p:cNvPr id="4" name="Rectangle 3">
            <a:extLst>
              <a:ext uri="{FF2B5EF4-FFF2-40B4-BE49-F238E27FC236}">
                <a16:creationId xmlns:a16="http://schemas.microsoft.com/office/drawing/2014/main" id="{490C5CE1-2664-F1C9-57CB-031D26DB5132}"/>
              </a:ext>
            </a:extLst>
          </p:cNvPr>
          <p:cNvSpPr/>
          <p:nvPr/>
        </p:nvSpPr>
        <p:spPr>
          <a:xfrm>
            <a:off x="267922" y="3193576"/>
            <a:ext cx="11680693" cy="1268472"/>
          </a:xfrm>
          <a:prstGeom prst="rect">
            <a:avLst/>
          </a:prstGeom>
          <a:solidFill>
            <a:srgbClr val="FFFF00">
              <a:alpha val="20000"/>
            </a:srgbClr>
          </a:solidFill>
          <a:ln w="19050">
            <a:solidFill>
              <a:srgbClr val="FF0000"/>
            </a:solidFill>
            <a:prstDash val="sysDash"/>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207656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Installation &amp; Operation</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2703325003"/>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a:extLst>
              <a:ext uri="{FF2B5EF4-FFF2-40B4-BE49-F238E27FC236}">
                <a16:creationId xmlns:a16="http://schemas.microsoft.com/office/drawing/2014/main" id="{58B74ADA-078C-A52A-A0E4-3CF0A4BFF59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75297086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3194547548"/>
              </p:ext>
            </p:extLst>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9" name="Footer Placeholder 4">
            <a:extLst>
              <a:ext uri="{FF2B5EF4-FFF2-40B4-BE49-F238E27FC236}">
                <a16:creationId xmlns:a16="http://schemas.microsoft.com/office/drawing/2014/main" id="{5DF59545-1D12-6015-1241-5537AFFD69E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6693656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Installation</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Best practices</a:t>
            </a:r>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2" name="Content Placeholder 11">
            <a:extLst>
              <a:ext uri="{FF2B5EF4-FFF2-40B4-BE49-F238E27FC236}">
                <a16:creationId xmlns:a16="http://schemas.microsoft.com/office/drawing/2014/main" id="{0241FE71-5AC9-A682-25DC-5170DF482AB4}"/>
              </a:ext>
            </a:extLst>
          </p:cNvPr>
          <p:cNvSpPr>
            <a:spLocks noGrp="1"/>
          </p:cNvSpPr>
          <p:nvPr>
            <p:ph sz="quarter" idx="18"/>
          </p:nvPr>
        </p:nvSpPr>
        <p:spPr>
          <a:xfrm>
            <a:off x="295847" y="1554638"/>
            <a:ext cx="3163959" cy="4594372"/>
          </a:xfrm>
        </p:spPr>
        <p:txBody>
          <a:bodyPr/>
          <a:lstStyle/>
          <a:p>
            <a:r>
              <a:rPr lang="en-US" sz="1800" dirty="0"/>
              <a:t>Eliminate refrigerant leaks</a:t>
            </a:r>
          </a:p>
          <a:p>
            <a:r>
              <a:rPr lang="en-US" sz="1800" dirty="0"/>
              <a:t>Submeter</a:t>
            </a:r>
          </a:p>
          <a:p>
            <a:r>
              <a:rPr lang="en-US" sz="1800" dirty="0"/>
              <a:t>Preserve the existing heating system</a:t>
            </a:r>
          </a:p>
          <a:p>
            <a:r>
              <a:rPr lang="en-US" sz="1800" dirty="0"/>
              <a:t>Avoid unnecessary electrical upgrades</a:t>
            </a:r>
          </a:p>
          <a:p>
            <a:r>
              <a:rPr lang="en-US" sz="1800" dirty="0"/>
              <a:t>Prioritize air sealing</a:t>
            </a:r>
          </a:p>
          <a:p>
            <a:r>
              <a:rPr lang="en-US" sz="1800" dirty="0"/>
              <a:t>Make provisions for internal condensate drainage</a:t>
            </a:r>
          </a:p>
        </p:txBody>
      </p:sp>
      <p:pic>
        <p:nvPicPr>
          <p:cNvPr id="4" name="Picture 3">
            <a:extLst>
              <a:ext uri="{FF2B5EF4-FFF2-40B4-BE49-F238E27FC236}">
                <a16:creationId xmlns:a16="http://schemas.microsoft.com/office/drawing/2014/main" id="{5072288B-D982-500B-18B5-D09AE38FD2D1}"/>
              </a:ext>
            </a:extLst>
          </p:cNvPr>
          <p:cNvPicPr>
            <a:picLocks noChangeAspect="1"/>
          </p:cNvPicPr>
          <p:nvPr/>
        </p:nvPicPr>
        <p:blipFill>
          <a:blip r:embed="rId3"/>
          <a:stretch>
            <a:fillRect/>
          </a:stretch>
        </p:blipFill>
        <p:spPr>
          <a:xfrm>
            <a:off x="3339214" y="1256458"/>
            <a:ext cx="8708407" cy="4449047"/>
          </a:xfrm>
          <a:prstGeom prst="rect">
            <a:avLst/>
          </a:prstGeom>
        </p:spPr>
      </p:pic>
      <p:sp>
        <p:nvSpPr>
          <p:cNvPr id="5" name="Footer Placeholder 3">
            <a:extLst>
              <a:ext uri="{FF2B5EF4-FFF2-40B4-BE49-F238E27FC236}">
                <a16:creationId xmlns:a16="http://schemas.microsoft.com/office/drawing/2014/main" id="{17BF1D1E-EFBE-EA76-D305-62669FC4C907}"/>
              </a:ext>
            </a:extLst>
          </p:cNvPr>
          <p:cNvSpPr txBox="1">
            <a:spLocks/>
          </p:cNvSpPr>
          <p:nvPr/>
        </p:nvSpPr>
        <p:spPr>
          <a:xfrm>
            <a:off x="3339214" y="5601542"/>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 </a:t>
            </a:r>
          </a:p>
        </p:txBody>
      </p:sp>
    </p:spTree>
    <p:extLst>
      <p:ext uri="{BB962C8B-B14F-4D97-AF65-F5344CB8AC3E}">
        <p14:creationId xmlns:p14="http://schemas.microsoft.com/office/powerpoint/2010/main" val="50737826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Installation</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Best practices</a:t>
            </a:r>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2" name="Content Placeholder 11">
            <a:extLst>
              <a:ext uri="{FF2B5EF4-FFF2-40B4-BE49-F238E27FC236}">
                <a16:creationId xmlns:a16="http://schemas.microsoft.com/office/drawing/2014/main" id="{0241FE71-5AC9-A682-25DC-5170DF482AB4}"/>
              </a:ext>
            </a:extLst>
          </p:cNvPr>
          <p:cNvSpPr>
            <a:spLocks noGrp="1"/>
          </p:cNvSpPr>
          <p:nvPr>
            <p:ph sz="quarter" idx="18"/>
          </p:nvPr>
        </p:nvSpPr>
        <p:spPr>
          <a:xfrm>
            <a:off x="295847" y="1554638"/>
            <a:ext cx="3163959" cy="4594372"/>
          </a:xfrm>
        </p:spPr>
        <p:txBody>
          <a:bodyPr/>
          <a:lstStyle/>
          <a:p>
            <a:r>
              <a:rPr lang="en-US" sz="1800" dirty="0"/>
              <a:t>Note that multiple considerations pertain to VRF systems specifically</a:t>
            </a:r>
          </a:p>
        </p:txBody>
      </p:sp>
      <p:pic>
        <p:nvPicPr>
          <p:cNvPr id="4" name="Picture 3">
            <a:extLst>
              <a:ext uri="{FF2B5EF4-FFF2-40B4-BE49-F238E27FC236}">
                <a16:creationId xmlns:a16="http://schemas.microsoft.com/office/drawing/2014/main" id="{5072288B-D982-500B-18B5-D09AE38FD2D1}"/>
              </a:ext>
            </a:extLst>
          </p:cNvPr>
          <p:cNvPicPr>
            <a:picLocks noChangeAspect="1"/>
          </p:cNvPicPr>
          <p:nvPr/>
        </p:nvPicPr>
        <p:blipFill>
          <a:blip r:embed="rId3"/>
          <a:stretch>
            <a:fillRect/>
          </a:stretch>
        </p:blipFill>
        <p:spPr>
          <a:xfrm>
            <a:off x="3339214" y="1256458"/>
            <a:ext cx="8708407" cy="4449047"/>
          </a:xfrm>
          <a:prstGeom prst="rect">
            <a:avLst/>
          </a:prstGeom>
        </p:spPr>
      </p:pic>
      <p:pic>
        <p:nvPicPr>
          <p:cNvPr id="5" name="Picture 4">
            <a:extLst>
              <a:ext uri="{FF2B5EF4-FFF2-40B4-BE49-F238E27FC236}">
                <a16:creationId xmlns:a16="http://schemas.microsoft.com/office/drawing/2014/main" id="{36608008-77AA-25D7-BF43-AC624F8CC121}"/>
              </a:ext>
            </a:extLst>
          </p:cNvPr>
          <p:cNvPicPr>
            <a:picLocks noChangeAspect="1"/>
          </p:cNvPicPr>
          <p:nvPr/>
        </p:nvPicPr>
        <p:blipFill>
          <a:blip r:embed="rId4"/>
          <a:stretch>
            <a:fillRect/>
          </a:stretch>
        </p:blipFill>
        <p:spPr>
          <a:xfrm>
            <a:off x="3339214" y="1427609"/>
            <a:ext cx="8758674" cy="4277896"/>
          </a:xfrm>
          <a:prstGeom prst="rect">
            <a:avLst/>
          </a:prstGeom>
        </p:spPr>
      </p:pic>
      <p:sp>
        <p:nvSpPr>
          <p:cNvPr id="6" name="Footer Placeholder 3">
            <a:extLst>
              <a:ext uri="{FF2B5EF4-FFF2-40B4-BE49-F238E27FC236}">
                <a16:creationId xmlns:a16="http://schemas.microsoft.com/office/drawing/2014/main" id="{AB97D15E-A51F-C907-1234-993F7006756D}"/>
              </a:ext>
            </a:extLst>
          </p:cNvPr>
          <p:cNvSpPr txBox="1">
            <a:spLocks/>
          </p:cNvSpPr>
          <p:nvPr/>
        </p:nvSpPr>
        <p:spPr>
          <a:xfrm>
            <a:off x="3339214" y="5601542"/>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 </a:t>
            </a:r>
          </a:p>
        </p:txBody>
      </p:sp>
    </p:spTree>
    <p:extLst>
      <p:ext uri="{BB962C8B-B14F-4D97-AF65-F5344CB8AC3E}">
        <p14:creationId xmlns:p14="http://schemas.microsoft.com/office/powerpoint/2010/main" val="249708308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Appendices</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Heat Pump Basics</a:t>
            </a:r>
          </a:p>
        </p:txBody>
      </p:sp>
      <p:pic>
        <p:nvPicPr>
          <p:cNvPr id="15" name="Content Placeholder 14">
            <a:extLst>
              <a:ext uri="{FF2B5EF4-FFF2-40B4-BE49-F238E27FC236}">
                <a16:creationId xmlns:a16="http://schemas.microsoft.com/office/drawing/2014/main" id="{AE0EB63E-A665-F94A-0BA5-D9A039E75878}"/>
              </a:ext>
            </a:extLst>
          </p:cNvPr>
          <p:cNvPicPr>
            <a:picLocks noGrp="1" noChangeAspect="1"/>
          </p:cNvPicPr>
          <p:nvPr>
            <p:ph sz="quarter" idx="17"/>
          </p:nvPr>
        </p:nvPicPr>
        <p:blipFill>
          <a:blip r:embed="rId3"/>
          <a:stretch>
            <a:fillRect/>
          </a:stretch>
        </p:blipFill>
        <p:spPr>
          <a:xfrm>
            <a:off x="1243552" y="1474087"/>
            <a:ext cx="3800086" cy="4773279"/>
          </a:xfrm>
        </p:spPr>
      </p:pic>
      <p:sp>
        <p:nvSpPr>
          <p:cNvPr id="11" name="Content Placeholder 10">
            <a:extLst>
              <a:ext uri="{FF2B5EF4-FFF2-40B4-BE49-F238E27FC236}">
                <a16:creationId xmlns:a16="http://schemas.microsoft.com/office/drawing/2014/main" id="{412BD231-F3A4-27C8-D855-F33364F475AD}"/>
              </a:ext>
            </a:extLst>
          </p:cNvPr>
          <p:cNvSpPr>
            <a:spLocks noGrp="1"/>
          </p:cNvSpPr>
          <p:nvPr>
            <p:ph sz="quarter" idx="18"/>
          </p:nvPr>
        </p:nvSpPr>
        <p:spPr/>
        <p:txBody>
          <a:bodyPr/>
          <a:lstStyle/>
          <a:p>
            <a:r>
              <a:rPr lang="en-US" dirty="0"/>
              <a:t>Building Internal Load Reduction</a:t>
            </a:r>
          </a:p>
        </p:txBody>
      </p:sp>
      <p:sp>
        <p:nvSpPr>
          <p:cNvPr id="13" name="Content Placeholder 12">
            <a:extLst>
              <a:ext uri="{FF2B5EF4-FFF2-40B4-BE49-F238E27FC236}">
                <a16:creationId xmlns:a16="http://schemas.microsoft.com/office/drawing/2014/main" id="{869A0230-CB27-C59C-99D8-9464E935F5B5}"/>
              </a:ext>
            </a:extLst>
          </p:cNvPr>
          <p:cNvSpPr>
            <a:spLocks noGrp="1"/>
          </p:cNvSpPr>
          <p:nvPr>
            <p:ph sz="quarter" idx="19"/>
          </p:nvPr>
        </p:nvSpPr>
        <p:spPr/>
        <p:txBody>
          <a:bodyPr/>
          <a:lstStyle/>
          <a:p>
            <a:pPr marL="342900" indent="-342900">
              <a:buFont typeface="Arial" panose="020B0604020202020204" pitchFamily="34" charset="0"/>
              <a:buChar char="•"/>
            </a:pPr>
            <a:r>
              <a:rPr lang="en-US" dirty="0"/>
              <a:t>Lighting</a:t>
            </a:r>
          </a:p>
          <a:p>
            <a:pPr marL="575728" lvl="1" indent="-342900"/>
            <a:r>
              <a:rPr lang="en-US" dirty="0"/>
              <a:t>Assessment</a:t>
            </a:r>
          </a:p>
          <a:p>
            <a:pPr marL="575728" lvl="1" indent="-342900"/>
            <a:r>
              <a:rPr lang="en-US" dirty="0"/>
              <a:t>Design</a:t>
            </a:r>
          </a:p>
          <a:p>
            <a:pPr marL="575728" lvl="1" indent="-342900"/>
            <a:r>
              <a:rPr lang="en-US" dirty="0"/>
              <a:t>Controls</a:t>
            </a:r>
          </a:p>
          <a:p>
            <a:pPr marL="342900" indent="-342900">
              <a:buFont typeface="Arial" panose="020B0604020202020204" pitchFamily="34" charset="0"/>
              <a:buChar char="•"/>
            </a:pPr>
            <a:r>
              <a:rPr lang="en-US" dirty="0"/>
              <a:t>Plug and process loads</a:t>
            </a:r>
          </a:p>
          <a:p>
            <a:pPr marL="575728" lvl="1" indent="-342900"/>
            <a:r>
              <a:rPr lang="en-US" dirty="0"/>
              <a:t>Load reduction strategies</a:t>
            </a:r>
          </a:p>
          <a:p>
            <a:pPr marL="575728" lvl="1" indent="-342900"/>
            <a:r>
              <a:rPr lang="en-US" dirty="0"/>
              <a:t>Controls</a:t>
            </a:r>
          </a:p>
          <a:p>
            <a:pPr marL="342900" indent="-342900">
              <a:buFont typeface="Arial" panose="020B0604020202020204" pitchFamily="34" charset="0"/>
              <a:buChar char="•"/>
            </a:pPr>
            <a:r>
              <a:rPr lang="en-US" dirty="0"/>
              <a:t>Other Loads</a:t>
            </a:r>
          </a:p>
          <a:p>
            <a:pPr marL="575728" lvl="1" indent="-342900"/>
            <a:r>
              <a:rPr lang="en-US" dirty="0"/>
              <a:t>Vertical transport</a:t>
            </a:r>
          </a:p>
          <a:p>
            <a:pPr marL="575728" lvl="1" indent="-342900"/>
            <a:r>
              <a:rPr lang="en-US" dirty="0"/>
              <a:t>Computing</a:t>
            </a:r>
          </a:p>
          <a:p>
            <a:pPr marL="575728" lvl="1" indent="-342900"/>
            <a:r>
              <a:rPr lang="en-US" dirty="0"/>
              <a:t>Food service</a:t>
            </a:r>
          </a:p>
          <a:p>
            <a:pPr marL="575728" lvl="1" indent="-342900"/>
            <a:r>
              <a:rPr lang="en-US" dirty="0"/>
              <a:t>Natatorium</a:t>
            </a:r>
          </a:p>
          <a:p>
            <a:pPr lvl="1" indent="0">
              <a:buNone/>
            </a:pPr>
            <a:endParaRPr lang="en-US" dirty="0"/>
          </a:p>
          <a:p>
            <a:endParaRPr lang="en-US" dirty="0"/>
          </a:p>
          <a:p>
            <a:endParaRPr lang="en-US" dirty="0"/>
          </a:p>
        </p:txBody>
      </p:sp>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p:txBody>
          <a:bodyPr/>
          <a:lstStyle/>
          <a:p>
            <a:r>
              <a:rPr lang="en-US" dirty="0"/>
              <a:t>©2025 Daikin Applied  </a:t>
            </a:r>
          </a:p>
        </p:txBody>
      </p:sp>
      <p:sp>
        <p:nvSpPr>
          <p:cNvPr id="16" name="Footer Placeholder 3">
            <a:extLst>
              <a:ext uri="{FF2B5EF4-FFF2-40B4-BE49-F238E27FC236}">
                <a16:creationId xmlns:a16="http://schemas.microsoft.com/office/drawing/2014/main" id="{76403E0F-52F1-C9A2-FD7B-FD55495D042B}"/>
              </a:ext>
            </a:extLst>
          </p:cNvPr>
          <p:cNvSpPr txBox="1">
            <a:spLocks/>
          </p:cNvSpPr>
          <p:nvPr/>
        </p:nvSpPr>
        <p:spPr>
          <a:xfrm>
            <a:off x="466896" y="6182693"/>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 </a:t>
            </a:r>
          </a:p>
        </p:txBody>
      </p:sp>
    </p:spTree>
    <p:extLst>
      <p:ext uri="{BB962C8B-B14F-4D97-AF65-F5344CB8AC3E}">
        <p14:creationId xmlns:p14="http://schemas.microsoft.com/office/powerpoint/2010/main" val="29604072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4</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Based on this presentation, how would you characterize the difficulty of designing and sizing a heat pump system (relative to mainstream applied HVAC systems)?</a:t>
            </a:r>
          </a:p>
          <a:p>
            <a:pPr lvl="1"/>
            <a:r>
              <a:rPr lang="en-US" dirty="0"/>
              <a:t>On a scale of 1 to 5</a:t>
            </a:r>
          </a:p>
          <a:p>
            <a:pPr lvl="1"/>
            <a:r>
              <a:rPr lang="en-US" dirty="0"/>
              <a:t>1 = Very Easy</a:t>
            </a:r>
          </a:p>
          <a:p>
            <a:pPr lvl="1"/>
            <a:r>
              <a:rPr lang="en-US" dirty="0"/>
              <a:t>2 = Easy</a:t>
            </a:r>
          </a:p>
          <a:p>
            <a:pPr lvl="1"/>
            <a:r>
              <a:rPr lang="en-US" dirty="0"/>
              <a:t>3 = Neutral</a:t>
            </a:r>
          </a:p>
          <a:p>
            <a:pPr lvl="1"/>
            <a:r>
              <a:rPr lang="en-US" dirty="0"/>
              <a:t>4 = Difficult</a:t>
            </a:r>
          </a:p>
          <a:p>
            <a:pPr lvl="1"/>
            <a:r>
              <a:rPr lang="en-US" dirty="0"/>
              <a:t>5 = Very Difficult</a:t>
            </a:r>
          </a:p>
          <a:p>
            <a:pPr marL="0" lvl="1" indent="0">
              <a:buNone/>
            </a:pPr>
            <a:endParaRPr lang="en-US" dirty="0"/>
          </a:p>
          <a:p>
            <a:r>
              <a:rPr lang="en-US" dirty="0"/>
              <a:t>Please put any additional comments in the chat.</a:t>
            </a:r>
          </a:p>
        </p:txBody>
      </p:sp>
      <p:sp>
        <p:nvSpPr>
          <p:cNvPr id="12" name="Content Placeholder 11">
            <a:extLst>
              <a:ext uri="{FF2B5EF4-FFF2-40B4-BE49-F238E27FC236}">
                <a16:creationId xmlns:a16="http://schemas.microsoft.com/office/drawing/2014/main" id="{6CF49118-BB9C-BA80-B6AC-068F6D6B154E}"/>
              </a:ext>
            </a:extLst>
          </p:cNvPr>
          <p:cNvSpPr>
            <a:spLocks noGrp="1"/>
          </p:cNvSpPr>
          <p:nvPr>
            <p:ph sz="quarter" idx="18"/>
          </p:nvPr>
        </p:nvSpPr>
        <p:spPr/>
        <p:txBody>
          <a:bodyPr/>
          <a:lstStyle/>
          <a:p>
            <a:r>
              <a:rPr lang="en-US" dirty="0"/>
              <a:t>Case Study</a:t>
            </a:r>
          </a:p>
        </p:txBody>
      </p:sp>
      <p:sp>
        <p:nvSpPr>
          <p:cNvPr id="13" name="Content Placeholder 12">
            <a:extLst>
              <a:ext uri="{FF2B5EF4-FFF2-40B4-BE49-F238E27FC236}">
                <a16:creationId xmlns:a16="http://schemas.microsoft.com/office/drawing/2014/main" id="{F02D63CE-F85A-F2C9-6990-A5326D085F90}"/>
              </a:ext>
            </a:extLst>
          </p:cNvPr>
          <p:cNvSpPr>
            <a:spLocks noGrp="1"/>
          </p:cNvSpPr>
          <p:nvPr>
            <p:ph sz="quarter" idx="19"/>
          </p:nvPr>
        </p:nvSpPr>
        <p:spPr/>
        <p:txBody>
          <a:bodyPr/>
          <a:lstStyle/>
          <a:p>
            <a:endParaRPr lang="en-US" dirty="0"/>
          </a:p>
        </p:txBody>
      </p:sp>
      <p:sp>
        <p:nvSpPr>
          <p:cNvPr id="4" name="Footer Placeholder 3">
            <a:extLst>
              <a:ext uri="{FF2B5EF4-FFF2-40B4-BE49-F238E27FC236}">
                <a16:creationId xmlns:a16="http://schemas.microsoft.com/office/drawing/2014/main" id="{5621535A-BEEA-E2DE-B192-A44535AC99D9}"/>
              </a:ext>
            </a:extLst>
          </p:cNvPr>
          <p:cNvSpPr>
            <a:spLocks noGrp="1"/>
          </p:cNvSpPr>
          <p:nvPr>
            <p:ph type="ftr" sz="quarter" idx="3"/>
          </p:nvPr>
        </p:nvSpPr>
        <p:spPr>
          <a:xfrm>
            <a:off x="295845" y="6457014"/>
            <a:ext cx="4351704" cy="365125"/>
          </a:xfrm>
        </p:spPr>
        <p:txBody>
          <a:bodyPr/>
          <a:lstStyle/>
          <a:p>
            <a:r>
              <a:rPr lang="en-US" dirty="0"/>
              <a:t>©2025 Daikin Applied  </a:t>
            </a:r>
          </a:p>
        </p:txBody>
      </p:sp>
      <p:pic>
        <p:nvPicPr>
          <p:cNvPr id="14" name="Picture 13">
            <a:extLst>
              <a:ext uri="{FF2B5EF4-FFF2-40B4-BE49-F238E27FC236}">
                <a16:creationId xmlns:a16="http://schemas.microsoft.com/office/drawing/2014/main" id="{360EC63C-CC2A-2756-3165-E85377BE8BC7}"/>
              </a:ext>
            </a:extLst>
          </p:cNvPr>
          <p:cNvPicPr>
            <a:picLocks noChangeAspect="1"/>
          </p:cNvPicPr>
          <p:nvPr/>
        </p:nvPicPr>
        <p:blipFill>
          <a:blip r:embed="rId2"/>
          <a:stretch>
            <a:fillRect/>
          </a:stretch>
        </p:blipFill>
        <p:spPr>
          <a:xfrm>
            <a:off x="6095999" y="1458119"/>
            <a:ext cx="5895975" cy="4151346"/>
          </a:xfrm>
          <a:prstGeom prst="rect">
            <a:avLst/>
          </a:prstGeom>
        </p:spPr>
      </p:pic>
    </p:spTree>
    <p:extLst>
      <p:ext uri="{BB962C8B-B14F-4D97-AF65-F5344CB8AC3E}">
        <p14:creationId xmlns:p14="http://schemas.microsoft.com/office/powerpoint/2010/main" val="297807300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hlinkClick r:id="rId3"/>
              </a:rPr>
              <a:t>https://www.ashrae.org/about/cebd-center-of-excellence-for-building-decarbonization</a:t>
            </a:r>
            <a:endParaRPr lang="en-US" dirty="0">
              <a:solidFill>
                <a:schemeClr val="tx2"/>
              </a:solidFill>
              <a:cs typeface="Helvetica" panose="020B0604020202020204" pitchFamily="34" charset="0"/>
              <a:hlinkClick r:id="rId4"/>
            </a:endParaRPr>
          </a:p>
          <a:p>
            <a:pPr>
              <a:spcAft>
                <a:spcPts val="1600"/>
              </a:spcAft>
            </a:pPr>
            <a:r>
              <a:rPr lang="en-US" dirty="0">
                <a:solidFill>
                  <a:schemeClr val="tx2"/>
                </a:solidFill>
                <a:cs typeface="Helvetica" panose="020B0604020202020204" pitchFamily="34" charset="0"/>
                <a:hlinkClick r:id="rId4"/>
              </a:rPr>
              <a:t>https://www.ashrae.org/about/cebd-building-decarb-101</a:t>
            </a:r>
            <a:endParaRPr lang="en-US"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rPr>
              <a:t>US Department of Energy: </a:t>
            </a:r>
            <a:r>
              <a:rPr lang="en-US" i="1" dirty="0">
                <a:solidFill>
                  <a:schemeClr val="tx2"/>
                </a:solidFill>
                <a:cs typeface="Helvetica" panose="020B0604020202020204" pitchFamily="34" charset="0"/>
                <a:hlinkClick r:id="rId5"/>
              </a:rPr>
              <a:t>Decarbonizing the U.S. Economy by 2050: A National Blueprint for the Buildings Sector</a:t>
            </a:r>
            <a:endParaRPr lang="en-US" i="1"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hlinkClick r:id="rId6"/>
              </a:rPr>
              <a:t>Decarbonization </a:t>
            </a:r>
            <a:r>
              <a:rPr lang="en-US" dirty="0">
                <a:solidFill>
                  <a:schemeClr val="tx2"/>
                </a:solidFill>
                <a:cs typeface="Helvetica" panose="020B0604020202020204" pitchFamily="34" charset="0"/>
                <a:hlinkClick r:id="rId6">
                  <a:extLst>
                    <a:ext uri="{A12FA001-AC4F-418D-AE19-62706E023703}">
                      <ahyp:hlinkClr xmlns:ahyp="http://schemas.microsoft.com/office/drawing/2018/hyperlinkcolor" val="tx"/>
                    </a:ext>
                  </a:extLst>
                </a:hlinkClick>
              </a:rPr>
              <a:t>Guides</a:t>
            </a:r>
            <a:endParaRPr lang="en-US" dirty="0">
              <a:solidFill>
                <a:schemeClr val="tx2"/>
              </a:solidFill>
              <a:cs typeface="Helvetica" panose="020B0604020202020204" pitchFamily="34" charset="0"/>
            </a:endParaRPr>
          </a:p>
          <a:p>
            <a:pPr lvl="1">
              <a:spcAft>
                <a:spcPts val="1600"/>
              </a:spcAft>
            </a:pPr>
            <a:r>
              <a:rPr lang="en-US" dirty="0">
                <a:solidFill>
                  <a:schemeClr val="tx2"/>
                </a:solidFill>
                <a:cs typeface="Helvetica" panose="020B0604020202020204" pitchFamily="34" charset="0"/>
              </a:rPr>
              <a:t>Decarbonizing Building Thermal Systems: A How-To Guide for Applying Heat Pumps and Beyond</a:t>
            </a:r>
          </a:p>
          <a:p>
            <a:pPr>
              <a:spcAft>
                <a:spcPts val="1600"/>
              </a:spcAft>
            </a:pPr>
            <a:r>
              <a:rPr lang="en-US" dirty="0">
                <a:solidFill>
                  <a:schemeClr val="tx2"/>
                </a:solidFill>
                <a:cs typeface="Helvetica" panose="020B0604020202020204" pitchFamily="34" charset="0"/>
                <a:hlinkClick r:id="rId7">
                  <a:extLst>
                    <a:ext uri="{A12FA001-AC4F-418D-AE19-62706E023703}">
                      <ahyp:hlinkClr xmlns:ahyp="http://schemas.microsoft.com/office/drawing/2018/hyperlinkcolor" val="tx"/>
                    </a:ext>
                  </a:extLst>
                </a:hlinkClick>
              </a:rPr>
              <a:t>Pathways to Commercial Liftoff: Geothermal Heating and Cooling</a:t>
            </a:r>
            <a:endParaRPr lang="en-US" dirty="0">
              <a:solidFill>
                <a:schemeClr val="tx2"/>
              </a:solidFill>
              <a:cs typeface="Helvetica" panose="020B0604020202020204" pitchFamily="34" charset="0"/>
            </a:endParaRPr>
          </a:p>
        </p:txBody>
      </p:sp>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8"/>
          <a:stretch>
            <a:fillRect/>
          </a:stretch>
        </p:blipFill>
        <p:spPr>
          <a:xfrm>
            <a:off x="7645601" y="754020"/>
            <a:ext cx="3169443" cy="928046"/>
          </a:xfrm>
          <a:prstGeom prst="rect">
            <a:avLst/>
          </a:prstGeom>
        </p:spPr>
      </p:pic>
      <p:pic>
        <p:nvPicPr>
          <p:cNvPr id="5" name="Picture 4">
            <a:hlinkClick r:id="rId9"/>
            <a:extLst>
              <a:ext uri="{FF2B5EF4-FFF2-40B4-BE49-F238E27FC236}">
                <a16:creationId xmlns:a16="http://schemas.microsoft.com/office/drawing/2014/main" id="{F2B2468E-F6C4-8B0F-5690-5B7ED05A66A1}"/>
              </a:ext>
            </a:extLst>
          </p:cNvPr>
          <p:cNvPicPr>
            <a:picLocks noChangeAspect="1"/>
          </p:cNvPicPr>
          <p:nvPr/>
        </p:nvPicPr>
        <p:blipFill>
          <a:blip r:embed="rId10"/>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EAC0135E-B50D-EA77-45C2-42BBA3E69DF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9757480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0E0CB745-C1E5-4A06-617C-9C9D08786631}"/>
              </a:ext>
            </a:extLst>
          </p:cNvPr>
          <p:cNvPicPr>
            <a:picLocks noChangeAspect="1"/>
          </p:cNvPicPr>
          <p:nvPr/>
        </p:nvPicPr>
        <p:blipFill>
          <a:blip r:embed="rId4"/>
          <a:stretch>
            <a:fillRect/>
          </a:stretch>
        </p:blipFill>
        <p:spPr>
          <a:xfrm>
            <a:off x="4090737" y="1246634"/>
            <a:ext cx="7804426" cy="4306272"/>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4622663" cy="4594372"/>
          </a:xfrm>
        </p:spPr>
        <p:txBody>
          <a:bodyPr/>
          <a:lstStyle/>
          <a:p>
            <a:pPr>
              <a:spcAft>
                <a:spcPts val="1600"/>
              </a:spcAft>
            </a:pPr>
            <a:r>
              <a:rPr lang="en-US" dirty="0">
                <a:solidFill>
                  <a:schemeClr val="tx2"/>
                </a:solidFill>
                <a:cs typeface="Helvetica" panose="020B0604020202020204" pitchFamily="34" charset="0"/>
              </a:rPr>
              <a:t>Dedicated web site</a:t>
            </a:r>
          </a:p>
          <a:p>
            <a:pPr>
              <a:spcAft>
                <a:spcPts val="1600"/>
              </a:spcAft>
            </a:pPr>
            <a:r>
              <a:rPr lang="en-US" dirty="0">
                <a:solidFill>
                  <a:schemeClr val="tx2"/>
                </a:solidFill>
                <a:cs typeface="Helvetica" panose="020B0604020202020204" pitchFamily="34" charset="0"/>
              </a:rPr>
              <a:t>On demand webinars:</a:t>
            </a:r>
          </a:p>
          <a:p>
            <a:pPr lvl="1">
              <a:spcAft>
                <a:spcPts val="1600"/>
              </a:spcAft>
            </a:pPr>
            <a:r>
              <a:rPr lang="en-US" dirty="0">
                <a:solidFill>
                  <a:schemeClr val="tx2"/>
                </a:solidFill>
                <a:cs typeface="Helvetica" panose="020B0604020202020204" pitchFamily="34" charset="0"/>
              </a:rPr>
              <a:t>The Path to Decarbonization for Applied HVAC</a:t>
            </a:r>
          </a:p>
          <a:p>
            <a:pPr lvl="2">
              <a:spcAft>
                <a:spcPts val="1600"/>
              </a:spcAft>
            </a:pPr>
            <a:r>
              <a:rPr lang="en-US" dirty="0">
                <a:solidFill>
                  <a:schemeClr val="tx2"/>
                </a:solidFill>
                <a:cs typeface="Helvetica" panose="020B0604020202020204" pitchFamily="34" charset="0"/>
              </a:rPr>
              <a:t>Part 1: Overview</a:t>
            </a:r>
          </a:p>
          <a:p>
            <a:pPr lvl="2">
              <a:spcAft>
                <a:spcPts val="1600"/>
              </a:spcAft>
            </a:pPr>
            <a:r>
              <a:rPr lang="en-US" dirty="0">
                <a:solidFill>
                  <a:schemeClr val="tx2"/>
                </a:solidFill>
                <a:cs typeface="Helvetica" panose="020B0604020202020204" pitchFamily="34" charset="0"/>
              </a:rPr>
              <a:t>Part 2: Systems &amp; Solutions (Coming soon)</a:t>
            </a:r>
          </a:p>
          <a:p>
            <a:pPr lvl="1">
              <a:spcAft>
                <a:spcPts val="1600"/>
              </a:spcAft>
            </a:pPr>
            <a:r>
              <a:rPr lang="en-US" dirty="0">
                <a:solidFill>
                  <a:schemeClr val="tx2"/>
                </a:solidFill>
                <a:cs typeface="Helvetica" panose="020B0604020202020204" pitchFamily="34" charset="0"/>
              </a:rPr>
              <a:t>Decarbonization in HVAC</a:t>
            </a:r>
          </a:p>
          <a:p>
            <a:pPr lvl="2">
              <a:spcAft>
                <a:spcPts val="1600"/>
              </a:spcAft>
            </a:pPr>
            <a:r>
              <a:rPr lang="en-US" dirty="0">
                <a:solidFill>
                  <a:schemeClr val="tx2"/>
                </a:solidFill>
                <a:cs typeface="Helvetica" panose="020B0604020202020204" pitchFamily="34" charset="0"/>
              </a:rPr>
              <a:t>Part 1: Update &amp; Review</a:t>
            </a:r>
          </a:p>
          <a:p>
            <a:pPr lvl="2">
              <a:spcAft>
                <a:spcPts val="1600"/>
              </a:spcAft>
            </a:pPr>
            <a:r>
              <a:rPr lang="en-US" dirty="0">
                <a:solidFill>
                  <a:schemeClr val="tx2"/>
                </a:solidFill>
                <a:cs typeface="Helvetica" panose="020B0604020202020204" pitchFamily="34" charset="0"/>
              </a:rPr>
              <a:t>Part 2: Thermal Systems Guidance</a:t>
            </a:r>
          </a:p>
          <a:p>
            <a:pPr lvl="2">
              <a:spcAft>
                <a:spcPts val="1600"/>
              </a:spcAft>
            </a:pPr>
            <a:r>
              <a:rPr lang="en-US" dirty="0">
                <a:solidFill>
                  <a:schemeClr val="tx2"/>
                </a:solidFill>
                <a:cs typeface="Helvetica" panose="020B0604020202020204" pitchFamily="34" charset="0"/>
              </a:rPr>
              <a:t>Part 3: RTU Heat Pumps</a:t>
            </a:r>
          </a:p>
          <a:p>
            <a:pPr lvl="1">
              <a:spcAft>
                <a:spcPts val="1600"/>
              </a:spcAft>
            </a:pPr>
            <a:r>
              <a:rPr lang="en-US" dirty="0">
                <a:solidFill>
                  <a:schemeClr val="tx2"/>
                </a:solidFill>
                <a:cs typeface="Helvetica" panose="020B0604020202020204" pitchFamily="34" charset="0"/>
              </a:rPr>
              <a:t>Refrigerants</a:t>
            </a:r>
          </a:p>
          <a:p>
            <a:pPr lvl="2">
              <a:spcAft>
                <a:spcPts val="1600"/>
              </a:spcAft>
            </a:pPr>
            <a:r>
              <a:rPr lang="en-US" dirty="0">
                <a:solidFill>
                  <a:schemeClr val="tx2"/>
                </a:solidFill>
                <a:cs typeface="Helvetica" panose="020B0604020202020204" pitchFamily="34" charset="0"/>
              </a:rPr>
              <a:t>Preparing Buildings for A2L Refrigerants</a:t>
            </a:r>
          </a:p>
          <a:p>
            <a:pPr marL="0" indent="0">
              <a:spcAft>
                <a:spcPts val="1600"/>
              </a:spcAft>
              <a:buNone/>
            </a:pPr>
            <a:endParaRPr lang="en-US" dirty="0">
              <a:solidFill>
                <a:schemeClr val="tx2"/>
              </a:solidFill>
              <a:cs typeface="Helvetica" panose="020B0604020202020204" pitchFamily="34" charset="0"/>
            </a:endParaRPr>
          </a:p>
        </p:txBody>
      </p:sp>
      <p:sp>
        <p:nvSpPr>
          <p:cNvPr id="4" name="TextBox 3">
            <a:extLst>
              <a:ext uri="{FF2B5EF4-FFF2-40B4-BE49-F238E27FC236}">
                <a16:creationId xmlns:a16="http://schemas.microsoft.com/office/drawing/2014/main" id="{8F838BF1-CED3-FFCF-91EE-D898FA6815E2}"/>
              </a:ext>
            </a:extLst>
          </p:cNvPr>
          <p:cNvSpPr txBox="1"/>
          <p:nvPr/>
        </p:nvSpPr>
        <p:spPr>
          <a:xfrm>
            <a:off x="5508904" y="5552906"/>
            <a:ext cx="4968091" cy="646331"/>
          </a:xfrm>
          <a:prstGeom prst="rect">
            <a:avLst/>
          </a:prstGeom>
          <a:noFill/>
        </p:spPr>
        <p:txBody>
          <a:bodyPr wrap="none" rtlCol="0">
            <a:spAutoFit/>
          </a:bodyPr>
          <a:lstStyle/>
          <a:p>
            <a:r>
              <a:rPr lang="en-US" dirty="0">
                <a:solidFill>
                  <a:schemeClr val="tx2"/>
                </a:solidFill>
                <a:cs typeface="Helvetica" panose="020B0604020202020204" pitchFamily="34" charset="0"/>
                <a:hlinkClick r:id="rId3"/>
              </a:rPr>
              <a:t>https://www.daikinapplied.com/decarbonization</a:t>
            </a:r>
            <a:endParaRPr lang="en-US" dirty="0">
              <a:solidFill>
                <a:schemeClr val="tx2"/>
              </a:solidFill>
              <a:cs typeface="Helvetica" panose="020B0604020202020204" pitchFamily="34" charset="0"/>
            </a:endParaRPr>
          </a:p>
          <a:p>
            <a:endParaRPr lang="en-US" dirty="0"/>
          </a:p>
        </p:txBody>
      </p:sp>
      <p:sp>
        <p:nvSpPr>
          <p:cNvPr id="5" name="Footer Placeholder 3">
            <a:extLst>
              <a:ext uri="{FF2B5EF4-FFF2-40B4-BE49-F238E27FC236}">
                <a16:creationId xmlns:a16="http://schemas.microsoft.com/office/drawing/2014/main" id="{DA292BE3-4DDE-F01F-FF02-919E69F35A70}"/>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51505550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618D-BD7C-1D06-528A-D5CAACEDCB78}"/>
              </a:ext>
            </a:extLst>
          </p:cNvPr>
          <p:cNvSpPr>
            <a:spLocks noGrp="1"/>
          </p:cNvSpPr>
          <p:nvPr>
            <p:ph type="title"/>
          </p:nvPr>
        </p:nvSpPr>
        <p:spPr/>
        <p:txBody>
          <a:bodyPr/>
          <a:lstStyle/>
          <a:p>
            <a:r>
              <a:rPr lang="en-US" dirty="0"/>
              <a:t>Webinars</a:t>
            </a:r>
          </a:p>
        </p:txBody>
      </p:sp>
      <p:sp>
        <p:nvSpPr>
          <p:cNvPr id="3" name="Content Placeholder 2">
            <a:extLst>
              <a:ext uri="{FF2B5EF4-FFF2-40B4-BE49-F238E27FC236}">
                <a16:creationId xmlns:a16="http://schemas.microsoft.com/office/drawing/2014/main" id="{A41BB72D-763D-755D-2A07-F80B22B8060A}"/>
              </a:ext>
            </a:extLst>
          </p:cNvPr>
          <p:cNvSpPr>
            <a:spLocks noGrp="1"/>
          </p:cNvSpPr>
          <p:nvPr>
            <p:ph sz="quarter" idx="10"/>
          </p:nvPr>
        </p:nvSpPr>
        <p:spPr>
          <a:xfrm>
            <a:off x="295846" y="722727"/>
            <a:ext cx="11599317" cy="419132"/>
          </a:xfrm>
        </p:spPr>
        <p:txBody>
          <a:bodyPr/>
          <a:lstStyle/>
          <a:p>
            <a:r>
              <a:rPr lang="en-US" dirty="0"/>
              <a:t>Decarbonization Series</a:t>
            </a:r>
          </a:p>
        </p:txBody>
      </p:sp>
      <p:sp>
        <p:nvSpPr>
          <p:cNvPr id="5" name="Footer Placeholder 4">
            <a:extLst>
              <a:ext uri="{FF2B5EF4-FFF2-40B4-BE49-F238E27FC236}">
                <a16:creationId xmlns:a16="http://schemas.microsoft.com/office/drawing/2014/main" id="{FD206709-0EC4-BBE3-3EE6-9FB9BE9DAC8A}"/>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1" name="Table 11">
            <a:extLst>
              <a:ext uri="{FF2B5EF4-FFF2-40B4-BE49-F238E27FC236}">
                <a16:creationId xmlns:a16="http://schemas.microsoft.com/office/drawing/2014/main" id="{F31AA527-7E82-BD60-AF2C-A0D48FBB4111}"/>
              </a:ext>
            </a:extLst>
          </p:cNvPr>
          <p:cNvGraphicFramePr>
            <a:graphicFrameLocks noGrp="1"/>
          </p:cNvGraphicFramePr>
          <p:nvPr>
            <p:ph sz="quarter" idx="18"/>
            <p:extLst>
              <p:ext uri="{D42A27DB-BD31-4B8C-83A1-F6EECF244321}">
                <p14:modId xmlns:p14="http://schemas.microsoft.com/office/powerpoint/2010/main" val="150206369"/>
              </p:ext>
            </p:extLst>
          </p:nvPr>
        </p:nvGraphicFramePr>
        <p:xfrm>
          <a:off x="295330" y="1191331"/>
          <a:ext cx="11574460" cy="5059680"/>
        </p:xfrm>
        <a:graphic>
          <a:graphicData uri="http://schemas.openxmlformats.org/drawingml/2006/table">
            <a:tbl>
              <a:tblPr firstRow="1" bandRow="1">
                <a:tableStyleId>{72833802-FEF1-4C79-8D5D-14CF1EAF98D9}</a:tableStyleId>
              </a:tblPr>
              <a:tblGrid>
                <a:gridCol w="942975">
                  <a:extLst>
                    <a:ext uri="{9D8B030D-6E8A-4147-A177-3AD203B41FA5}">
                      <a16:colId xmlns:a16="http://schemas.microsoft.com/office/drawing/2014/main" val="1974742602"/>
                    </a:ext>
                  </a:extLst>
                </a:gridCol>
                <a:gridCol w="1485900">
                  <a:extLst>
                    <a:ext uri="{9D8B030D-6E8A-4147-A177-3AD203B41FA5}">
                      <a16:colId xmlns:a16="http://schemas.microsoft.com/office/drawing/2014/main" val="3363492610"/>
                    </a:ext>
                  </a:extLst>
                </a:gridCol>
                <a:gridCol w="2695575">
                  <a:extLst>
                    <a:ext uri="{9D8B030D-6E8A-4147-A177-3AD203B41FA5}">
                      <a16:colId xmlns:a16="http://schemas.microsoft.com/office/drawing/2014/main" val="3443888200"/>
                    </a:ext>
                  </a:extLst>
                </a:gridCol>
                <a:gridCol w="6450010">
                  <a:extLst>
                    <a:ext uri="{9D8B030D-6E8A-4147-A177-3AD203B41FA5}">
                      <a16:colId xmlns:a16="http://schemas.microsoft.com/office/drawing/2014/main" val="1910143652"/>
                    </a:ext>
                  </a:extLst>
                </a:gridCol>
              </a:tblGrid>
              <a:tr h="370840">
                <a:tc>
                  <a:txBody>
                    <a:bodyPr/>
                    <a:lstStyle/>
                    <a:p>
                      <a:r>
                        <a:rPr lang="en-US" sz="2000" dirty="0"/>
                        <a:t>Part</a:t>
                      </a:r>
                    </a:p>
                  </a:txBody>
                  <a:tcPr>
                    <a:solidFill>
                      <a:schemeClr val="tx2"/>
                    </a:solidFill>
                  </a:tcPr>
                </a:tc>
                <a:tc>
                  <a:txBody>
                    <a:bodyPr/>
                    <a:lstStyle/>
                    <a:p>
                      <a:r>
                        <a:rPr lang="en-US" sz="2000" dirty="0"/>
                        <a:t>Date</a:t>
                      </a:r>
                    </a:p>
                  </a:txBody>
                  <a:tcPr>
                    <a:solidFill>
                      <a:schemeClr val="tx2"/>
                    </a:solidFill>
                  </a:tcPr>
                </a:tc>
                <a:tc>
                  <a:txBody>
                    <a:bodyPr/>
                    <a:lstStyle/>
                    <a:p>
                      <a:r>
                        <a:rPr lang="en-US" sz="2000" dirty="0"/>
                        <a:t>Title</a:t>
                      </a:r>
                    </a:p>
                  </a:txBody>
                  <a:tcPr>
                    <a:solidFill>
                      <a:schemeClr val="tx2"/>
                    </a:solidFill>
                  </a:tcPr>
                </a:tc>
                <a:tc>
                  <a:txBody>
                    <a:bodyPr/>
                    <a:lstStyle/>
                    <a:p>
                      <a:r>
                        <a:rPr lang="en-US" sz="2000" dirty="0"/>
                        <a:t>Description</a:t>
                      </a:r>
                    </a:p>
                  </a:txBody>
                  <a:tcPr>
                    <a:solidFill>
                      <a:schemeClr val="tx2"/>
                    </a:solidFill>
                  </a:tcPr>
                </a:tc>
                <a:extLst>
                  <a:ext uri="{0D108BD9-81ED-4DB2-BD59-A6C34878D82A}">
                    <a16:rowId xmlns:a16="http://schemas.microsoft.com/office/drawing/2014/main" val="2434058017"/>
                  </a:ext>
                </a:extLst>
              </a:tr>
              <a:tr h="370840">
                <a:tc>
                  <a:txBody>
                    <a:bodyPr/>
                    <a:lstStyle/>
                    <a:p>
                      <a:pPr algn="ctr"/>
                      <a:r>
                        <a:rPr lang="en-US" sz="1600" b="1" dirty="0">
                          <a:solidFill>
                            <a:schemeClr val="tx1"/>
                          </a:solidFill>
                        </a:rPr>
                        <a:t>1</a:t>
                      </a:r>
                    </a:p>
                  </a:txBody>
                  <a:tcPr/>
                </a:tc>
                <a:tc>
                  <a:txBody>
                    <a:bodyPr/>
                    <a:lstStyle/>
                    <a:p>
                      <a:pPr algn="ctr"/>
                      <a:r>
                        <a:rPr lang="en-US" sz="1600" b="1" dirty="0">
                          <a:solidFill>
                            <a:schemeClr val="tx1"/>
                          </a:solidFill>
                        </a:rPr>
                        <a:t>April 16</a:t>
                      </a:r>
                    </a:p>
                  </a:txBody>
                  <a:tcPr/>
                </a:tc>
                <a:tc>
                  <a:txBody>
                    <a:bodyPr/>
                    <a:lstStyle/>
                    <a:p>
                      <a:r>
                        <a:rPr lang="en-US" sz="1600" dirty="0">
                          <a:solidFill>
                            <a:schemeClr val="tx1"/>
                          </a:solidFill>
                        </a:rPr>
                        <a:t>Decarbonization of HVAC Systems - Part 1: Review and Industry Update</a:t>
                      </a:r>
                    </a:p>
                  </a:txBody>
                  <a:tcPr/>
                </a:tc>
                <a:tc>
                  <a:txBody>
                    <a:bodyPr/>
                    <a:lstStyle/>
                    <a:p>
                      <a:r>
                        <a:rPr lang="en-US" sz="1600" dirty="0">
                          <a:solidFill>
                            <a:schemeClr val="tx1"/>
                          </a:solidFill>
                        </a:rPr>
                        <a:t>In this session, we’ll explore the decarbonization of HVAC systems with a review of the latest industry advancements and essential concepts, followed by discussion of heat pump system application and design considerations, and groundbreaking projects that are shaping the future of electrified and sustainable HVAC systems.</a:t>
                      </a:r>
                    </a:p>
                    <a:p>
                      <a:endParaRPr lang="en-US" sz="1600" dirty="0">
                        <a:solidFill>
                          <a:schemeClr val="tx1"/>
                        </a:solidFill>
                      </a:endParaRPr>
                    </a:p>
                  </a:txBody>
                  <a:tcPr/>
                </a:tc>
                <a:extLst>
                  <a:ext uri="{0D108BD9-81ED-4DB2-BD59-A6C34878D82A}">
                    <a16:rowId xmlns:a16="http://schemas.microsoft.com/office/drawing/2014/main" val="3342943914"/>
                  </a:ext>
                </a:extLst>
              </a:tr>
              <a:tr h="370840">
                <a:tc>
                  <a:txBody>
                    <a:bodyPr/>
                    <a:lstStyle/>
                    <a:p>
                      <a:pPr algn="ctr"/>
                      <a:r>
                        <a:rPr lang="en-US" sz="1600" b="1" dirty="0"/>
                        <a:t>2</a:t>
                      </a:r>
                    </a:p>
                  </a:txBody>
                  <a:tcPr/>
                </a:tc>
                <a:tc>
                  <a:txBody>
                    <a:bodyPr/>
                    <a:lstStyle/>
                    <a:p>
                      <a:pPr algn="ctr"/>
                      <a:r>
                        <a:rPr lang="en-US" sz="1600" b="1" dirty="0"/>
                        <a:t>May 14</a:t>
                      </a:r>
                    </a:p>
                  </a:txBody>
                  <a:tcPr/>
                </a:tc>
                <a:tc>
                  <a:txBody>
                    <a:bodyPr/>
                    <a:lstStyle/>
                    <a:p>
                      <a:r>
                        <a:rPr lang="en-US" sz="1600" dirty="0"/>
                        <a:t>Decarbonization of HVAC Systems - Part 2: Industry Guidance on Thermal Systems</a:t>
                      </a:r>
                    </a:p>
                  </a:txBody>
                  <a:tcPr/>
                </a:tc>
                <a:tc>
                  <a:txBody>
                    <a:bodyPr/>
                    <a:lstStyle/>
                    <a:p>
                      <a:r>
                        <a:rPr lang="en-US" sz="1600" kern="1200" dirty="0">
                          <a:solidFill>
                            <a:schemeClr val="tx1"/>
                          </a:solidFill>
                          <a:effectLst/>
                          <a:latin typeface="+mn-lt"/>
                          <a:ea typeface="+mn-ea"/>
                          <a:cs typeface="+mn-cs"/>
                        </a:rPr>
                        <a:t>A guided tour of Decarbonizing Building Thermal Systems: A How-to Guide for Heat Pump Systems and Beyond. This guide, produced by NREL in conjunction with the US Department of Energy and ASHRAE offers essential guidance as we prepare to decarbonize and electrify buildings.</a:t>
                      </a:r>
                    </a:p>
                    <a:p>
                      <a:endParaRPr lang="en-US" sz="1600" dirty="0"/>
                    </a:p>
                  </a:txBody>
                  <a:tcPr/>
                </a:tc>
                <a:extLst>
                  <a:ext uri="{0D108BD9-81ED-4DB2-BD59-A6C34878D82A}">
                    <a16:rowId xmlns:a16="http://schemas.microsoft.com/office/drawing/2014/main" val="1164349642"/>
                  </a:ext>
                </a:extLst>
              </a:tr>
              <a:tr h="370840">
                <a:tc>
                  <a:txBody>
                    <a:bodyPr/>
                    <a:lstStyle/>
                    <a:p>
                      <a:pPr algn="ctr"/>
                      <a:r>
                        <a:rPr lang="en-US" sz="1600" b="1" dirty="0"/>
                        <a:t>3</a:t>
                      </a:r>
                    </a:p>
                  </a:txBody>
                  <a:tcPr/>
                </a:tc>
                <a:tc>
                  <a:txBody>
                    <a:bodyPr/>
                    <a:lstStyle/>
                    <a:p>
                      <a:pPr algn="ctr"/>
                      <a:r>
                        <a:rPr lang="en-US" sz="1600" b="1" dirty="0"/>
                        <a:t>June 18</a:t>
                      </a:r>
                    </a:p>
                  </a:txBody>
                  <a:tcPr/>
                </a:tc>
                <a:tc>
                  <a:txBody>
                    <a:bodyPr/>
                    <a:lstStyle/>
                    <a:p>
                      <a:r>
                        <a:rPr lang="en-US" sz="1600" dirty="0"/>
                        <a:t>Decarbonization of HVAC Systems - Part 3: Rooftop Unit Heat Pump Systems</a:t>
                      </a:r>
                    </a:p>
                  </a:txBody>
                  <a:tcPr/>
                </a:tc>
                <a:tc>
                  <a:txBody>
                    <a:bodyPr/>
                    <a:lstStyle/>
                    <a:p>
                      <a:r>
                        <a:rPr lang="en-US" sz="1600" dirty="0"/>
                        <a:t>“All Things RTU Heat Pump”: The third installment of our three-part webcast series will zoom in on rooftop unit heat pump systems and discuss application and design considerations of this ubiquitous equipment, now available in a versatile and high-performance heat pump form.</a:t>
                      </a:r>
                    </a:p>
                    <a:p>
                      <a:endParaRPr lang="en-US" sz="1600" dirty="0"/>
                    </a:p>
                  </a:txBody>
                  <a:tcPr/>
                </a:tc>
                <a:extLst>
                  <a:ext uri="{0D108BD9-81ED-4DB2-BD59-A6C34878D82A}">
                    <a16:rowId xmlns:a16="http://schemas.microsoft.com/office/drawing/2014/main" val="2782572105"/>
                  </a:ext>
                </a:extLst>
              </a:tr>
            </a:tbl>
          </a:graphicData>
        </a:graphic>
      </p:graphicFrame>
      <p:sp>
        <p:nvSpPr>
          <p:cNvPr id="4" name="Rectangle: Rounded Corners 3">
            <a:extLst>
              <a:ext uri="{FF2B5EF4-FFF2-40B4-BE49-F238E27FC236}">
                <a16:creationId xmlns:a16="http://schemas.microsoft.com/office/drawing/2014/main" id="{56CD2EF9-615E-AF5B-5DE3-03302F415AEE}"/>
              </a:ext>
            </a:extLst>
          </p:cNvPr>
          <p:cNvSpPr/>
          <p:nvPr/>
        </p:nvSpPr>
        <p:spPr>
          <a:xfrm>
            <a:off x="950138" y="6045008"/>
            <a:ext cx="10290732"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Webinar series open to sales representatives and customers!</a:t>
            </a:r>
          </a:p>
        </p:txBody>
      </p:sp>
    </p:spTree>
    <p:extLst>
      <p:ext uri="{BB962C8B-B14F-4D97-AF65-F5344CB8AC3E}">
        <p14:creationId xmlns:p14="http://schemas.microsoft.com/office/powerpoint/2010/main" val="16324926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a:xfrm>
            <a:off x="295845" y="0"/>
            <a:ext cx="11388155" cy="499872"/>
          </a:xfrm>
        </p:spPr>
        <p:txBody>
          <a:bodyPr/>
          <a:lstStyle/>
          <a:p>
            <a:r>
              <a:rPr lang="en-US" dirty="0"/>
              <a:t>Questions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325419" y="1012142"/>
            <a:ext cx="5428887" cy="516239"/>
          </a:xfrm>
        </p:spPr>
        <p:txBody>
          <a:bodyPr/>
          <a:lstStyle/>
          <a:p>
            <a:r>
              <a:rPr lang="en-US" dirty="0"/>
              <a:t>We Value Your Feedback!</a:t>
            </a:r>
          </a:p>
          <a:p>
            <a:endParaRPr lang="en-US" dirty="0"/>
          </a:p>
        </p:txBody>
      </p:sp>
      <p:sp>
        <p:nvSpPr>
          <p:cNvPr id="10" name="Content Placeholder 9">
            <a:extLst>
              <a:ext uri="{FF2B5EF4-FFF2-40B4-BE49-F238E27FC236}">
                <a16:creationId xmlns:a16="http://schemas.microsoft.com/office/drawing/2014/main" id="{F9878AA4-C4F8-6339-816B-8CDF12B262F7}"/>
              </a:ext>
            </a:extLst>
          </p:cNvPr>
          <p:cNvSpPr>
            <a:spLocks noGrp="1"/>
          </p:cNvSpPr>
          <p:nvPr>
            <p:ph sz="quarter" idx="19"/>
          </p:nvPr>
        </p:nvSpPr>
        <p:spPr/>
        <p:txBody>
          <a:bodyPr/>
          <a:lstStyle/>
          <a:p>
            <a:r>
              <a:rPr lang="en-US" dirty="0"/>
              <a:t>We welcome your feedback on this webinar and the series:</a:t>
            </a:r>
          </a:p>
          <a:p>
            <a:pPr lvl="1"/>
            <a:r>
              <a:rPr lang="en-US" dirty="0"/>
              <a:t>Please complete the </a:t>
            </a:r>
            <a:r>
              <a:rPr lang="en-US" dirty="0">
                <a:hlinkClick r:id="rId3">
                  <a:extLst>
                    <a:ext uri="{A12FA001-AC4F-418D-AE19-62706E023703}">
                      <ahyp:hlinkClr xmlns:ahyp="http://schemas.microsoft.com/office/drawing/2018/hyperlinkcolor" val="tx"/>
                    </a:ext>
                  </a:extLst>
                </a:hlinkClick>
              </a:rPr>
              <a:t>survey</a:t>
            </a:r>
            <a:r>
              <a:rPr lang="en-US" dirty="0"/>
              <a:t> – link in the chat, or use the QR code below</a:t>
            </a:r>
          </a:p>
          <a:p>
            <a:pPr lvl="1"/>
            <a:r>
              <a:rPr lang="en-US" dirty="0"/>
              <a:t>Provide additional comments in the chat</a:t>
            </a:r>
          </a:p>
          <a:p>
            <a:endParaRPr lang="en-US" dirty="0"/>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BCDEC710-E767-5625-4451-AB2593FB25EB}"/>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14" name="Picture 13" descr="A qr code with a few black squares&#10;&#10;Description automatically generated">
            <a:extLst>
              <a:ext uri="{FF2B5EF4-FFF2-40B4-BE49-F238E27FC236}">
                <a16:creationId xmlns:a16="http://schemas.microsoft.com/office/drawing/2014/main" id="{BC6C3C1B-14DC-B29E-BCB4-190DDF79D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93" y="3357077"/>
            <a:ext cx="3099937" cy="3099937"/>
          </a:xfrm>
          <a:prstGeom prst="rect">
            <a:avLst/>
          </a:prstGeom>
        </p:spPr>
      </p:pic>
    </p:spTree>
    <p:extLst>
      <p:ext uri="{BB962C8B-B14F-4D97-AF65-F5344CB8AC3E}">
        <p14:creationId xmlns:p14="http://schemas.microsoft.com/office/powerpoint/2010/main" val="284782022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6" name="Footer Placeholder 3">
            <a:extLst>
              <a:ext uri="{FF2B5EF4-FFF2-40B4-BE49-F238E27FC236}">
                <a16:creationId xmlns:a16="http://schemas.microsoft.com/office/drawing/2014/main" id="{B0547B44-7E6F-AA79-0689-9E32C5253E8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Oval 3">
            <a:extLst>
              <a:ext uri="{FF2B5EF4-FFF2-40B4-BE49-F238E27FC236}">
                <a16:creationId xmlns:a16="http://schemas.microsoft.com/office/drawing/2014/main" id="{1BF54954-99F0-2B36-A666-1CEFEE0836EA}"/>
              </a:ext>
            </a:extLst>
          </p:cNvPr>
          <p:cNvSpPr/>
          <p:nvPr/>
        </p:nvSpPr>
        <p:spPr>
          <a:xfrm>
            <a:off x="2097430" y="2128111"/>
            <a:ext cx="3010098" cy="2977917"/>
          </a:xfrm>
          <a:prstGeom prst="ellipse">
            <a:avLst/>
          </a:prstGeom>
          <a:blipFill>
            <a:blip r:embed="rId8" cstate="print">
              <a:extLst>
                <a:ext uri="{28A0092B-C50C-407E-A947-70E740481C1C}">
                  <a14:useLocalDpi xmlns:a14="http://schemas.microsoft.com/office/drawing/2010/main" val="0"/>
                </a:ext>
              </a:extLst>
            </a:blip>
            <a:srcRect/>
            <a:stretch>
              <a:fillRect l="-2000" r="-2000"/>
            </a:stretch>
          </a:blip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sp>
      <p:sp>
        <p:nvSpPr>
          <p:cNvPr id="6" name="Footer Placeholder 4">
            <a:extLst>
              <a:ext uri="{FF2B5EF4-FFF2-40B4-BE49-F238E27FC236}">
                <a16:creationId xmlns:a16="http://schemas.microsoft.com/office/drawing/2014/main" id="{6B1337BD-3676-D318-12C4-F7772964035D}"/>
              </a:ext>
            </a:extLst>
          </p:cNvPr>
          <p:cNvSpPr>
            <a:spLocks noGrp="1"/>
          </p:cNvSpPr>
          <p:nvPr>
            <p:ph type="ftr" sz="quarter" idx="11"/>
          </p:nvPr>
        </p:nvSpPr>
        <p:spPr>
          <a:xfrm>
            <a:off x="295845" y="6466539"/>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24139223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Agenda </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1921201792"/>
              </p:ext>
            </p:extLst>
          </p:nvPr>
        </p:nvGraphicFramePr>
        <p:xfrm>
          <a:off x="295845" y="581676"/>
          <a:ext cx="9143484" cy="6142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29C5FF1-361D-8D26-FC22-C16BCC39547F}"/>
              </a:ext>
            </a:extLst>
          </p:cNvPr>
          <p:cNvSpPr txBox="1"/>
          <p:nvPr/>
        </p:nvSpPr>
        <p:spPr>
          <a:xfrm>
            <a:off x="8215896" y="896197"/>
            <a:ext cx="3856459" cy="954107"/>
          </a:xfrm>
          <a:prstGeom prst="rect">
            <a:avLst/>
          </a:prstGeom>
          <a:noFill/>
        </p:spPr>
        <p:txBody>
          <a:bodyPr wrap="square" rtlCol="0">
            <a:spAutoFit/>
          </a:bodyPr>
          <a:lstStyle/>
          <a:p>
            <a:pPr marL="342900" indent="-342900">
              <a:buFont typeface="Arial" panose="020B0604020202020204" pitchFamily="34" charset="0"/>
              <a:buChar char="•"/>
            </a:pPr>
            <a:r>
              <a:rPr lang="en-US" sz="1400" i="1" dirty="0">
                <a:solidFill>
                  <a:schemeClr val="tx2"/>
                </a:solidFill>
              </a:rPr>
              <a:t>What do I need to consider before decarbonizing my building?</a:t>
            </a:r>
          </a:p>
          <a:p>
            <a:pPr marL="342900" indent="-342900">
              <a:buFont typeface="Arial" panose="020B0604020202020204" pitchFamily="34" charset="0"/>
              <a:buChar char="•"/>
            </a:pPr>
            <a:r>
              <a:rPr lang="en-US" sz="1400" i="1" dirty="0">
                <a:solidFill>
                  <a:schemeClr val="tx2"/>
                </a:solidFill>
              </a:rPr>
              <a:t>What is the role of refrigerants?</a:t>
            </a:r>
          </a:p>
          <a:p>
            <a:pPr marL="342900" indent="-342900">
              <a:buFont typeface="Arial" panose="020B0604020202020204" pitchFamily="34" charset="0"/>
              <a:buChar char="•"/>
            </a:pPr>
            <a:r>
              <a:rPr lang="en-US" sz="1400" i="1" dirty="0">
                <a:solidFill>
                  <a:schemeClr val="tx2"/>
                </a:solidFill>
              </a:rPr>
              <a:t>What codes and standards apply?</a:t>
            </a:r>
          </a:p>
        </p:txBody>
      </p:sp>
      <p:sp>
        <p:nvSpPr>
          <p:cNvPr id="6" name="TextBox 5">
            <a:extLst>
              <a:ext uri="{FF2B5EF4-FFF2-40B4-BE49-F238E27FC236}">
                <a16:creationId xmlns:a16="http://schemas.microsoft.com/office/drawing/2014/main" id="{38BCEC5A-37E7-783C-6110-A269407605B1}"/>
              </a:ext>
            </a:extLst>
          </p:cNvPr>
          <p:cNvSpPr txBox="1"/>
          <p:nvPr/>
        </p:nvSpPr>
        <p:spPr>
          <a:xfrm>
            <a:off x="8215895" y="2118050"/>
            <a:ext cx="3856459" cy="1169551"/>
          </a:xfrm>
          <a:prstGeom prst="rect">
            <a:avLst/>
          </a:prstGeom>
          <a:noFill/>
        </p:spPr>
        <p:txBody>
          <a:bodyPr wrap="square" rtlCol="0">
            <a:spAutoFit/>
          </a:bodyPr>
          <a:lstStyle/>
          <a:p>
            <a:pPr marL="342900" indent="-342900">
              <a:buFont typeface="Arial" panose="020B0604020202020204" pitchFamily="34" charset="0"/>
              <a:buChar char="•"/>
            </a:pPr>
            <a:r>
              <a:rPr lang="en-US" sz="1400" i="1" dirty="0">
                <a:solidFill>
                  <a:schemeClr val="tx2"/>
                </a:solidFill>
              </a:rPr>
              <a:t>How do I go about selecting a heat pump?</a:t>
            </a:r>
          </a:p>
          <a:p>
            <a:pPr marL="342900" indent="-342900">
              <a:buFont typeface="Arial" panose="020B0604020202020204" pitchFamily="34" charset="0"/>
              <a:buChar char="•"/>
            </a:pPr>
            <a:r>
              <a:rPr lang="en-US" sz="1400" i="1" dirty="0">
                <a:solidFill>
                  <a:schemeClr val="tx2"/>
                </a:solidFill>
              </a:rPr>
              <a:t>What are potential sources of heat?</a:t>
            </a:r>
          </a:p>
          <a:p>
            <a:pPr marL="342900" indent="-342900">
              <a:buFont typeface="Arial" panose="020B0604020202020204" pitchFamily="34" charset="0"/>
              <a:buChar char="•"/>
            </a:pPr>
            <a:r>
              <a:rPr lang="en-US" sz="1400" i="1" dirty="0">
                <a:solidFill>
                  <a:schemeClr val="tx2"/>
                </a:solidFill>
              </a:rPr>
              <a:t>What are potential heat recovery opportunities?</a:t>
            </a:r>
          </a:p>
          <a:p>
            <a:pPr marL="342900" indent="-342900">
              <a:buFont typeface="Arial" panose="020B0604020202020204" pitchFamily="34" charset="0"/>
              <a:buChar char="•"/>
            </a:pPr>
            <a:r>
              <a:rPr lang="en-US" sz="1400" i="1" dirty="0">
                <a:solidFill>
                  <a:schemeClr val="tx2"/>
                </a:solidFill>
              </a:rPr>
              <a:t>How do I assess supplemental heat?</a:t>
            </a:r>
          </a:p>
        </p:txBody>
      </p:sp>
      <p:sp>
        <p:nvSpPr>
          <p:cNvPr id="8" name="TextBox 7">
            <a:extLst>
              <a:ext uri="{FF2B5EF4-FFF2-40B4-BE49-F238E27FC236}">
                <a16:creationId xmlns:a16="http://schemas.microsoft.com/office/drawing/2014/main" id="{E1F6F391-A624-280B-4B27-BE3C9A7438CC}"/>
              </a:ext>
            </a:extLst>
          </p:cNvPr>
          <p:cNvSpPr txBox="1"/>
          <p:nvPr/>
        </p:nvSpPr>
        <p:spPr>
          <a:xfrm>
            <a:off x="8215896" y="5199106"/>
            <a:ext cx="3856459" cy="738664"/>
          </a:xfrm>
          <a:prstGeom prst="rect">
            <a:avLst/>
          </a:prstGeom>
          <a:noFill/>
        </p:spPr>
        <p:txBody>
          <a:bodyPr wrap="square" rtlCol="0">
            <a:spAutoFit/>
          </a:bodyPr>
          <a:lstStyle/>
          <a:p>
            <a:pPr marL="342900" indent="-342900">
              <a:buFont typeface="Arial" panose="020B0604020202020204" pitchFamily="34" charset="0"/>
              <a:buChar char="•"/>
            </a:pPr>
            <a:r>
              <a:rPr lang="en-US" sz="1400" i="1" dirty="0">
                <a:solidFill>
                  <a:schemeClr val="tx2"/>
                </a:solidFill>
              </a:rPr>
              <a:t>What about retrofit application scenarios?</a:t>
            </a:r>
          </a:p>
          <a:p>
            <a:pPr marL="342900" indent="-342900">
              <a:buFont typeface="Arial" panose="020B0604020202020204" pitchFamily="34" charset="0"/>
              <a:buChar char="•"/>
            </a:pPr>
            <a:r>
              <a:rPr lang="en-US" sz="1400" i="1" dirty="0">
                <a:solidFill>
                  <a:schemeClr val="tx2"/>
                </a:solidFill>
              </a:rPr>
              <a:t>What are best practices for installation and operation of heat pump systems?</a:t>
            </a:r>
          </a:p>
        </p:txBody>
      </p:sp>
      <p:sp>
        <p:nvSpPr>
          <p:cNvPr id="9" name="Footer Placeholder 4">
            <a:extLst>
              <a:ext uri="{FF2B5EF4-FFF2-40B4-BE49-F238E27FC236}">
                <a16:creationId xmlns:a16="http://schemas.microsoft.com/office/drawing/2014/main" id="{A31CE8A4-E07E-493E-05CC-B2D7BE4C4B0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5" name="TextBox 4">
            <a:extLst>
              <a:ext uri="{FF2B5EF4-FFF2-40B4-BE49-F238E27FC236}">
                <a16:creationId xmlns:a16="http://schemas.microsoft.com/office/drawing/2014/main" id="{0DEF0720-4546-C5AB-6B3E-2C677E03F25C}"/>
              </a:ext>
            </a:extLst>
          </p:cNvPr>
          <p:cNvSpPr txBox="1"/>
          <p:nvPr/>
        </p:nvSpPr>
        <p:spPr>
          <a:xfrm>
            <a:off x="8215894" y="3832345"/>
            <a:ext cx="3856459" cy="1169551"/>
          </a:xfrm>
          <a:prstGeom prst="rect">
            <a:avLst/>
          </a:prstGeom>
          <a:noFill/>
        </p:spPr>
        <p:txBody>
          <a:bodyPr wrap="square" rtlCol="0">
            <a:spAutoFit/>
          </a:bodyPr>
          <a:lstStyle/>
          <a:p>
            <a:pPr marL="342900" indent="-342900">
              <a:buFont typeface="Arial" panose="020B0604020202020204" pitchFamily="34" charset="0"/>
              <a:buChar char="•"/>
            </a:pPr>
            <a:r>
              <a:rPr lang="en-US" sz="1400" i="1" dirty="0">
                <a:solidFill>
                  <a:schemeClr val="tx2"/>
                </a:solidFill>
              </a:rPr>
              <a:t>How do I design a heat pump system?</a:t>
            </a:r>
          </a:p>
          <a:p>
            <a:pPr marL="342900" indent="-342900">
              <a:buFont typeface="Arial" panose="020B0604020202020204" pitchFamily="34" charset="0"/>
              <a:buChar char="•"/>
            </a:pPr>
            <a:r>
              <a:rPr lang="en-US" sz="1400" i="1" dirty="0">
                <a:solidFill>
                  <a:schemeClr val="tx2"/>
                </a:solidFill>
              </a:rPr>
              <a:t>How do I avoid over-sizing heat pumps?</a:t>
            </a:r>
          </a:p>
          <a:p>
            <a:pPr marL="342900" indent="-342900">
              <a:buFont typeface="Arial" panose="020B0604020202020204" pitchFamily="34" charset="0"/>
              <a:buChar char="•"/>
            </a:pPr>
            <a:r>
              <a:rPr lang="en-US" sz="1400" i="1" dirty="0">
                <a:solidFill>
                  <a:schemeClr val="tx2"/>
                </a:solidFill>
              </a:rPr>
              <a:t>What are the most important retrofit scenarios and considerations?</a:t>
            </a:r>
          </a:p>
          <a:p>
            <a:pPr marL="342900" indent="-342900">
              <a:buFont typeface="Arial" panose="020B0604020202020204" pitchFamily="34" charset="0"/>
              <a:buChar char="•"/>
            </a:pPr>
            <a:endParaRPr lang="en-US" sz="1400" i="1" dirty="0">
              <a:solidFill>
                <a:schemeClr val="tx2"/>
              </a:solidFill>
            </a:endParaRPr>
          </a:p>
        </p:txBody>
      </p:sp>
    </p:spTree>
    <p:extLst>
      <p:ext uri="{BB962C8B-B14F-4D97-AF65-F5344CB8AC3E}">
        <p14:creationId xmlns:p14="http://schemas.microsoft.com/office/powerpoint/2010/main" val="226964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B1A9-64C6-5FAC-1A77-016CB6DE1193}"/>
              </a:ext>
            </a:extLst>
          </p:cNvPr>
          <p:cNvSpPr>
            <a:spLocks noGrp="1"/>
          </p:cNvSpPr>
          <p:nvPr>
            <p:ph type="title"/>
          </p:nvPr>
        </p:nvSpPr>
        <p:spPr/>
        <p:txBody>
          <a:bodyPr/>
          <a:lstStyle/>
          <a:p>
            <a:r>
              <a:rPr lang="en-US" dirty="0"/>
              <a:t>Registration Questions</a:t>
            </a:r>
          </a:p>
        </p:txBody>
      </p:sp>
      <p:sp>
        <p:nvSpPr>
          <p:cNvPr id="3" name="Content Placeholder 2">
            <a:extLst>
              <a:ext uri="{FF2B5EF4-FFF2-40B4-BE49-F238E27FC236}">
                <a16:creationId xmlns:a16="http://schemas.microsoft.com/office/drawing/2014/main" id="{4CB90FF0-9B5C-103F-6289-10AC2EA86ED7}"/>
              </a:ext>
            </a:extLst>
          </p:cNvPr>
          <p:cNvSpPr>
            <a:spLocks noGrp="1"/>
          </p:cNvSpPr>
          <p:nvPr>
            <p:ph sz="quarter" idx="10"/>
          </p:nvPr>
        </p:nvSpPr>
        <p:spPr>
          <a:xfrm>
            <a:off x="295845" y="728266"/>
            <a:ext cx="5111891" cy="1175195"/>
          </a:xfrm>
        </p:spPr>
        <p:txBody>
          <a:bodyPr/>
          <a:lstStyle/>
          <a:p>
            <a:r>
              <a:rPr lang="en-US" sz="1800" dirty="0"/>
              <a:t>What do you presently see as the greatest opportunity(</a:t>
            </a:r>
            <a:r>
              <a:rPr lang="en-US" sz="1800" dirty="0" err="1"/>
              <a:t>ies</a:t>
            </a:r>
            <a:r>
              <a:rPr lang="en-US" sz="1800" dirty="0"/>
              <a:t>) in application and design of heat pump systems?</a:t>
            </a:r>
          </a:p>
        </p:txBody>
      </p:sp>
      <p:sp>
        <p:nvSpPr>
          <p:cNvPr id="4" name="Content Placeholder 3">
            <a:extLst>
              <a:ext uri="{FF2B5EF4-FFF2-40B4-BE49-F238E27FC236}">
                <a16:creationId xmlns:a16="http://schemas.microsoft.com/office/drawing/2014/main" id="{4BCA8A89-D593-01A0-164F-424573195BC4}"/>
              </a:ext>
            </a:extLst>
          </p:cNvPr>
          <p:cNvSpPr>
            <a:spLocks noGrp="1"/>
          </p:cNvSpPr>
          <p:nvPr>
            <p:ph sz="quarter" idx="17"/>
          </p:nvPr>
        </p:nvSpPr>
        <p:spPr>
          <a:xfrm>
            <a:off x="295845" y="1693776"/>
            <a:ext cx="5111891"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Air-source heat pumps (ASHPs)</a:t>
            </a:r>
          </a:p>
          <a:p>
            <a:pPr marL="228594" indent="-228594">
              <a:spcAft>
                <a:spcPts val="800"/>
              </a:spcAft>
              <a:buClr>
                <a:schemeClr val="tx2"/>
              </a:buClr>
              <a:buFont typeface="Arial" panose="020B0604020202020204" pitchFamily="34" charset="0"/>
              <a:buChar char="•"/>
            </a:pPr>
            <a:r>
              <a:rPr lang="en-US" sz="1600" dirty="0">
                <a:solidFill>
                  <a:schemeClr val="tx1"/>
                </a:solidFill>
              </a:rPr>
              <a:t>Water-based (hydronic) systems</a:t>
            </a:r>
          </a:p>
          <a:p>
            <a:pPr marL="228594" indent="-228594">
              <a:spcAft>
                <a:spcPts val="800"/>
              </a:spcAft>
              <a:buClr>
                <a:schemeClr val="tx2"/>
              </a:buClr>
              <a:buFont typeface="Arial" panose="020B0604020202020204" pitchFamily="34" charset="0"/>
              <a:buChar char="•"/>
            </a:pPr>
            <a:r>
              <a:rPr lang="en-US" sz="1600" dirty="0">
                <a:solidFill>
                  <a:schemeClr val="tx1"/>
                </a:solidFill>
              </a:rPr>
              <a:t>Split systems with VAV AHUs</a:t>
            </a:r>
          </a:p>
          <a:p>
            <a:pPr marL="228594" indent="-228594">
              <a:spcAft>
                <a:spcPts val="800"/>
              </a:spcAft>
              <a:buClr>
                <a:schemeClr val="tx2"/>
              </a:buClr>
              <a:buFont typeface="Arial" panose="020B0604020202020204" pitchFamily="34" charset="0"/>
              <a:buChar char="•"/>
            </a:pPr>
            <a:r>
              <a:rPr lang="en-US" sz="1600" dirty="0">
                <a:solidFill>
                  <a:schemeClr val="tx1"/>
                </a:solidFill>
              </a:rPr>
              <a:t>Cascade systems</a:t>
            </a:r>
          </a:p>
          <a:p>
            <a:pPr marL="228594" indent="-228594">
              <a:spcAft>
                <a:spcPts val="800"/>
              </a:spcAft>
              <a:buClr>
                <a:schemeClr val="tx2"/>
              </a:buClr>
              <a:buFont typeface="Arial" panose="020B0604020202020204" pitchFamily="34" charset="0"/>
              <a:buChar char="•"/>
            </a:pPr>
            <a:r>
              <a:rPr lang="en-US" sz="1600" dirty="0">
                <a:solidFill>
                  <a:schemeClr val="tx1"/>
                </a:solidFill>
              </a:rPr>
              <a:t>Hospitals, schools, office</a:t>
            </a:r>
          </a:p>
          <a:p>
            <a:pPr marL="228594" indent="-228594">
              <a:spcAft>
                <a:spcPts val="800"/>
              </a:spcAft>
              <a:buClr>
                <a:schemeClr val="tx2"/>
              </a:buClr>
              <a:buFont typeface="Arial" panose="020B0604020202020204" pitchFamily="34" charset="0"/>
              <a:buChar char="•"/>
            </a:pPr>
            <a:r>
              <a:rPr lang="en-US" sz="1600" dirty="0">
                <a:solidFill>
                  <a:schemeClr val="tx1"/>
                </a:solidFill>
              </a:rPr>
              <a:t>Energy efficiency and carbon reduction</a:t>
            </a:r>
          </a:p>
          <a:p>
            <a:pPr marL="228594" indent="-228594">
              <a:spcAft>
                <a:spcPts val="800"/>
              </a:spcAft>
              <a:buClr>
                <a:schemeClr val="tx2"/>
              </a:buClr>
              <a:buFont typeface="Arial" panose="020B0604020202020204" pitchFamily="34" charset="0"/>
              <a:buChar char="•"/>
            </a:pPr>
            <a:r>
              <a:rPr lang="en-US" sz="1600" dirty="0">
                <a:solidFill>
                  <a:schemeClr val="tx1"/>
                </a:solidFill>
              </a:rPr>
              <a:t>Elimination of inefficient boilers</a:t>
            </a:r>
          </a:p>
        </p:txBody>
      </p:sp>
      <p:sp>
        <p:nvSpPr>
          <p:cNvPr id="5" name="Content Placeholder 4">
            <a:extLst>
              <a:ext uri="{FF2B5EF4-FFF2-40B4-BE49-F238E27FC236}">
                <a16:creationId xmlns:a16="http://schemas.microsoft.com/office/drawing/2014/main" id="{6370309A-98E9-E989-3D3C-639BEDB4CA35}"/>
              </a:ext>
            </a:extLst>
          </p:cNvPr>
          <p:cNvSpPr>
            <a:spLocks noGrp="1"/>
          </p:cNvSpPr>
          <p:nvPr>
            <p:ph sz="quarter" idx="18"/>
          </p:nvPr>
        </p:nvSpPr>
        <p:spPr>
          <a:xfrm>
            <a:off x="6325419" y="728266"/>
            <a:ext cx="5428887" cy="800116"/>
          </a:xfrm>
        </p:spPr>
        <p:txBody>
          <a:bodyPr/>
          <a:lstStyle/>
          <a:p>
            <a:r>
              <a:rPr lang="en-US" sz="1800" dirty="0"/>
              <a:t>What do you presently see as the greatest challenges in application and design of heat pump systems?</a:t>
            </a:r>
          </a:p>
        </p:txBody>
      </p:sp>
      <p:sp>
        <p:nvSpPr>
          <p:cNvPr id="6" name="Content Placeholder 5">
            <a:extLst>
              <a:ext uri="{FF2B5EF4-FFF2-40B4-BE49-F238E27FC236}">
                <a16:creationId xmlns:a16="http://schemas.microsoft.com/office/drawing/2014/main" id="{6B9BDD8D-CE22-E13B-956A-668BA769EF76}"/>
              </a:ext>
            </a:extLst>
          </p:cNvPr>
          <p:cNvSpPr>
            <a:spLocks noGrp="1"/>
          </p:cNvSpPr>
          <p:nvPr>
            <p:ph sz="quarter" idx="19"/>
          </p:nvPr>
        </p:nvSpPr>
        <p:spPr>
          <a:xfrm>
            <a:off x="6325419" y="1693776"/>
            <a:ext cx="5428887"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Lack of space for large heat pumps and buffer tanks</a:t>
            </a:r>
          </a:p>
          <a:p>
            <a:pPr marL="228594" indent="-228594">
              <a:spcAft>
                <a:spcPts val="800"/>
              </a:spcAft>
              <a:buClr>
                <a:schemeClr val="tx2"/>
              </a:buClr>
              <a:buFont typeface="Arial" panose="020B0604020202020204" pitchFamily="34" charset="0"/>
              <a:buChar char="•"/>
            </a:pPr>
            <a:r>
              <a:rPr lang="en-US" sz="1600" dirty="0">
                <a:solidFill>
                  <a:schemeClr val="tx1"/>
                </a:solidFill>
              </a:rPr>
              <a:t>Inadequate electrical infrastructure, grid and building</a:t>
            </a:r>
          </a:p>
          <a:p>
            <a:pPr marL="228594" indent="-228594">
              <a:spcAft>
                <a:spcPts val="800"/>
              </a:spcAft>
              <a:buClr>
                <a:schemeClr val="tx2"/>
              </a:buClr>
              <a:buFont typeface="Arial" panose="020B0604020202020204" pitchFamily="34" charset="0"/>
              <a:buChar char="•"/>
            </a:pPr>
            <a:r>
              <a:rPr lang="en-US" sz="1600" dirty="0">
                <a:solidFill>
                  <a:schemeClr val="tx1"/>
                </a:solidFill>
              </a:rPr>
              <a:t>Electrical upgrade costs</a:t>
            </a:r>
          </a:p>
          <a:p>
            <a:pPr marL="228594" indent="-228594">
              <a:spcAft>
                <a:spcPts val="800"/>
              </a:spcAft>
              <a:buClr>
                <a:schemeClr val="tx2"/>
              </a:buClr>
              <a:buFont typeface="Arial" panose="020B0604020202020204" pitchFamily="34" charset="0"/>
              <a:buChar char="•"/>
            </a:pPr>
            <a:r>
              <a:rPr lang="en-US" sz="1600" dirty="0">
                <a:solidFill>
                  <a:schemeClr val="tx1"/>
                </a:solidFill>
              </a:rPr>
              <a:t>Increased electrical demand</a:t>
            </a:r>
          </a:p>
          <a:p>
            <a:pPr marL="228594" indent="-228594">
              <a:spcAft>
                <a:spcPts val="800"/>
              </a:spcAft>
              <a:buClr>
                <a:schemeClr val="tx2"/>
              </a:buClr>
              <a:buFont typeface="Arial" panose="020B0604020202020204" pitchFamily="34" charset="0"/>
              <a:buChar char="•"/>
            </a:pPr>
            <a:r>
              <a:rPr lang="en-US" sz="1600" dirty="0">
                <a:solidFill>
                  <a:schemeClr val="tx1"/>
                </a:solidFill>
              </a:rPr>
              <a:t>Cost of geothermal bore fields</a:t>
            </a:r>
          </a:p>
          <a:p>
            <a:pPr marL="228594" indent="-228594">
              <a:spcAft>
                <a:spcPts val="800"/>
              </a:spcAft>
              <a:buClr>
                <a:schemeClr val="tx2"/>
              </a:buClr>
              <a:buFont typeface="Arial" panose="020B0604020202020204" pitchFamily="34" charset="0"/>
              <a:buChar char="•"/>
            </a:pPr>
            <a:r>
              <a:rPr lang="en-US" sz="1600" dirty="0">
                <a:solidFill>
                  <a:schemeClr val="tx1"/>
                </a:solidFill>
              </a:rPr>
              <a:t>Low ambient performance</a:t>
            </a:r>
          </a:p>
          <a:p>
            <a:pPr marL="228594" indent="-228594">
              <a:spcAft>
                <a:spcPts val="800"/>
              </a:spcAft>
              <a:buClr>
                <a:schemeClr val="tx2"/>
              </a:buClr>
              <a:buFont typeface="Arial" panose="020B0604020202020204" pitchFamily="34" charset="0"/>
              <a:buChar char="•"/>
            </a:pPr>
            <a:r>
              <a:rPr lang="en-US" sz="1600" dirty="0">
                <a:solidFill>
                  <a:schemeClr val="tx1"/>
                </a:solidFill>
              </a:rPr>
              <a:t>Defrost control</a:t>
            </a:r>
          </a:p>
          <a:p>
            <a:pPr marL="228594" indent="-228594">
              <a:spcAft>
                <a:spcPts val="800"/>
              </a:spcAft>
              <a:buClr>
                <a:schemeClr val="tx2"/>
              </a:buClr>
              <a:buFont typeface="Arial" panose="020B0604020202020204" pitchFamily="34" charset="0"/>
              <a:buChar char="•"/>
            </a:pPr>
            <a:r>
              <a:rPr lang="en-US" sz="1600" dirty="0">
                <a:solidFill>
                  <a:schemeClr val="tx1"/>
                </a:solidFill>
              </a:rPr>
              <a:t>Hot water delivery temperature</a:t>
            </a:r>
          </a:p>
          <a:p>
            <a:pPr marL="228594" indent="-228594">
              <a:spcAft>
                <a:spcPts val="800"/>
              </a:spcAft>
              <a:buClr>
                <a:schemeClr val="tx2"/>
              </a:buClr>
              <a:buFont typeface="Arial" panose="020B0604020202020204" pitchFamily="34" charset="0"/>
              <a:buChar char="•"/>
            </a:pPr>
            <a:r>
              <a:rPr lang="en-US" sz="1600" dirty="0">
                <a:solidFill>
                  <a:schemeClr val="tx1"/>
                </a:solidFill>
              </a:rPr>
              <a:t>Price and cost</a:t>
            </a:r>
          </a:p>
          <a:p>
            <a:pPr marL="228594" indent="-228594">
              <a:spcAft>
                <a:spcPts val="800"/>
              </a:spcAft>
              <a:buClr>
                <a:schemeClr val="tx2"/>
              </a:buClr>
              <a:buFont typeface="Arial" panose="020B0604020202020204" pitchFamily="34" charset="0"/>
              <a:buChar char="•"/>
            </a:pPr>
            <a:r>
              <a:rPr lang="en-US" sz="1600" dirty="0">
                <a:solidFill>
                  <a:schemeClr val="tx1"/>
                </a:solidFill>
              </a:rPr>
              <a:t>Proper implementation</a:t>
            </a:r>
          </a:p>
          <a:p>
            <a:pPr marL="228594" indent="-228594">
              <a:spcAft>
                <a:spcPts val="800"/>
              </a:spcAft>
              <a:buClr>
                <a:schemeClr val="tx2"/>
              </a:buClr>
              <a:buFont typeface="Arial" panose="020B0604020202020204" pitchFamily="34" charset="0"/>
              <a:buChar char="•"/>
            </a:pPr>
            <a:r>
              <a:rPr lang="en-US" sz="1600" dirty="0">
                <a:solidFill>
                  <a:schemeClr val="tx1"/>
                </a:solidFill>
              </a:rPr>
              <a:t>“Old school thinking”</a:t>
            </a:r>
          </a:p>
          <a:p>
            <a:pPr marL="228594" indent="-228594">
              <a:spcAft>
                <a:spcPts val="800"/>
              </a:spcAft>
              <a:buClr>
                <a:schemeClr val="tx2"/>
              </a:buClr>
              <a:buFont typeface="Arial" panose="020B0604020202020204" pitchFamily="34" charset="0"/>
              <a:buChar char="•"/>
            </a:pPr>
            <a:endParaRPr lang="en-US" sz="1600" dirty="0">
              <a:solidFill>
                <a:schemeClr val="tx1"/>
              </a:solidFill>
            </a:endParaRPr>
          </a:p>
          <a:p>
            <a:endParaRPr lang="en-US" sz="1200" strike="sngStrike" dirty="0"/>
          </a:p>
        </p:txBody>
      </p:sp>
      <p:sp>
        <p:nvSpPr>
          <p:cNvPr id="10" name="Footer Placeholder 4">
            <a:extLst>
              <a:ext uri="{FF2B5EF4-FFF2-40B4-BE49-F238E27FC236}">
                <a16:creationId xmlns:a16="http://schemas.microsoft.com/office/drawing/2014/main" id="{BF6F9361-240C-188D-B425-F6CDBAB1F1C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
        <p:nvSpPr>
          <p:cNvPr id="7" name="Rectangle: Rounded Corners 6">
            <a:extLst>
              <a:ext uri="{FF2B5EF4-FFF2-40B4-BE49-F238E27FC236}">
                <a16:creationId xmlns:a16="http://schemas.microsoft.com/office/drawing/2014/main" id="{692E2C82-5494-FF0A-1D22-0FAABDE6A6B1}"/>
              </a:ext>
            </a:extLst>
          </p:cNvPr>
          <p:cNvSpPr/>
          <p:nvPr/>
        </p:nvSpPr>
        <p:spPr>
          <a:xfrm>
            <a:off x="844556" y="6045008"/>
            <a:ext cx="10290732"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Today’s webinar features </a:t>
            </a:r>
            <a:r>
              <a:rPr lang="en-US" sz="2000" b="1" u="sng" dirty="0">
                <a:solidFill>
                  <a:schemeClr val="bg1"/>
                </a:solidFill>
              </a:rPr>
              <a:t>4</a:t>
            </a:r>
            <a:r>
              <a:rPr lang="en-US" sz="2000" b="1" dirty="0">
                <a:solidFill>
                  <a:schemeClr val="bg1"/>
                </a:solidFill>
              </a:rPr>
              <a:t> audience polls</a:t>
            </a:r>
          </a:p>
        </p:txBody>
      </p:sp>
    </p:spTree>
    <p:extLst>
      <p:ext uri="{BB962C8B-B14F-4D97-AF65-F5344CB8AC3E}">
        <p14:creationId xmlns:p14="http://schemas.microsoft.com/office/powerpoint/2010/main" val="3934438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2B1B02529FE94FBCCA4298C94176BE" ma:contentTypeVersion="19" ma:contentTypeDescription="Create a new document." ma:contentTypeScope="" ma:versionID="9ccba5bc648b1ca5c16d0fb4040afd31">
  <xsd:schema xmlns:xsd="http://www.w3.org/2001/XMLSchema" xmlns:xs="http://www.w3.org/2001/XMLSchema" xmlns:p="http://schemas.microsoft.com/office/2006/metadata/properties" xmlns:ns2="65bd7009-6b3a-4d52-ba5d-6fbc890e3bbe" xmlns:ns3="5f70a7f5-aba2-4872-848d-4c82061609ce" targetNamespace="http://schemas.microsoft.com/office/2006/metadata/properties" ma:root="true" ma:fieldsID="395bbbf591ee5b734663222953afa95f" ns2:_="" ns3:_="">
    <xsd:import namespace="65bd7009-6b3a-4d52-ba5d-6fbc890e3bbe"/>
    <xsd:import namespace="5f70a7f5-aba2-4872-848d-4c8206160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d7009-6b3a-4d52-ba5d-6fbc890e3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0a7f5-aba2-4872-848d-4c8206160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4a64cb-6420-4b48-a3d7-4c14be5b0d1c}" ma:internalName="TaxCatchAll" ma:showField="CatchAllData" ma:web="5f70a7f5-aba2-4872-848d-4c8206160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bd7009-6b3a-4d52-ba5d-6fbc890e3bbe">
      <Terms xmlns="http://schemas.microsoft.com/office/infopath/2007/PartnerControls"/>
    </lcf76f155ced4ddcb4097134ff3c332f>
    <TaxCatchAll xmlns="5f70a7f5-aba2-4872-848d-4c82061609ce" xsi:nil="true"/>
  </documentManagement>
</p:properties>
</file>

<file path=customXml/itemProps1.xml><?xml version="1.0" encoding="utf-8"?>
<ds:datastoreItem xmlns:ds="http://schemas.openxmlformats.org/officeDocument/2006/customXml" ds:itemID="{1FCBED18-C4A9-4C3A-B03A-98C837C2B046}"/>
</file>

<file path=customXml/itemProps2.xml><?xml version="1.0" encoding="utf-8"?>
<ds:datastoreItem xmlns:ds="http://schemas.openxmlformats.org/officeDocument/2006/customXml" ds:itemID="{BE6F7247-5021-4230-AC08-001BC0266502}">
  <ds:schemaRefs>
    <ds:schemaRef ds:uri="http://schemas.microsoft.com/sharepoint/v3/contenttype/forms"/>
  </ds:schemaRefs>
</ds:datastoreItem>
</file>

<file path=customXml/itemProps3.xml><?xml version="1.0" encoding="utf-8"?>
<ds:datastoreItem xmlns:ds="http://schemas.openxmlformats.org/officeDocument/2006/customXml" ds:itemID="{0D04458B-51AF-42EC-9634-34921832BEDB}">
  <ds:schemaRefs>
    <ds:schemaRef ds:uri="http://purl.org/dc/dcmitype/"/>
    <ds:schemaRef ds:uri="http://purl.org/dc/elements/1.1/"/>
    <ds:schemaRef ds:uri="ad21accd-6fc4-447f-8dc3-eb10aec53c6c"/>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85384220-fb36-4422-ba57-411f259721f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59281</TotalTime>
  <Words>5073</Words>
  <Application>Microsoft Office PowerPoint</Application>
  <PresentationFormat>Widescreen</PresentationFormat>
  <Paragraphs>1021</Paragraphs>
  <Slides>68</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Cambria Math</vt:lpstr>
      <vt:lpstr>Courier New</vt:lpstr>
      <vt:lpstr>Helvetica</vt:lpstr>
      <vt:lpstr>Montserrat</vt:lpstr>
      <vt:lpstr>Wingdings</vt:lpstr>
      <vt:lpstr>PDH 2023</vt:lpstr>
      <vt:lpstr>Decarbonization &amp; Electrification for Applied HVAC Systems</vt:lpstr>
      <vt:lpstr>Introductions</vt:lpstr>
      <vt:lpstr>Introductions</vt:lpstr>
      <vt:lpstr>Disclaimer</vt:lpstr>
      <vt:lpstr>Webinars</vt:lpstr>
      <vt:lpstr>Review </vt:lpstr>
      <vt:lpstr>Review </vt:lpstr>
      <vt:lpstr>Agenda </vt:lpstr>
      <vt:lpstr>Registration Questions</vt:lpstr>
      <vt:lpstr>Registration Questions</vt:lpstr>
      <vt:lpstr>ASHRAE</vt:lpstr>
      <vt:lpstr>Industry Guidance</vt:lpstr>
      <vt:lpstr>Audience Question</vt:lpstr>
      <vt:lpstr>Approach to heat pump systems</vt:lpstr>
      <vt:lpstr>Approach</vt:lpstr>
      <vt:lpstr>Approach</vt:lpstr>
      <vt:lpstr>Approach</vt:lpstr>
      <vt:lpstr>Approach</vt:lpstr>
      <vt:lpstr>Approach</vt:lpstr>
      <vt:lpstr>Approach</vt:lpstr>
      <vt:lpstr>Audience Question</vt:lpstr>
      <vt:lpstr>Heat Pumps</vt:lpstr>
      <vt:lpstr>Heat Pump Selection</vt:lpstr>
      <vt:lpstr>Heat Pump Selection</vt:lpstr>
      <vt:lpstr>Heat Pump Selection</vt:lpstr>
      <vt:lpstr>Heat Pump Selection</vt:lpstr>
      <vt:lpstr>Heat Pump Selection</vt:lpstr>
      <vt:lpstr>Heat Pump Selection</vt:lpstr>
      <vt:lpstr>Heat Pump Selection</vt:lpstr>
      <vt:lpstr>Heat Pump Selection</vt:lpstr>
      <vt:lpstr>Heat Pump Selection</vt:lpstr>
      <vt:lpstr>Heat Pump Selection</vt:lpstr>
      <vt:lpstr>Heat Pump Selection</vt:lpstr>
      <vt:lpstr>Heat Pump Selection</vt:lpstr>
      <vt:lpstr>Heat Pumps </vt:lpstr>
      <vt:lpstr>Heat Pumps </vt:lpstr>
      <vt:lpstr>Heat Pumps </vt:lpstr>
      <vt:lpstr>Heat Pumps </vt:lpstr>
      <vt:lpstr>Designing &amp; Sizing</vt:lpstr>
      <vt:lpstr>Heat Pump Systems Application &amp; Design</vt:lpstr>
      <vt:lpstr>Heat Pump System Design &amp; Sizing</vt:lpstr>
      <vt:lpstr>Heat Pump System Design &amp; Sizing</vt:lpstr>
      <vt:lpstr>Heat Pump System Design &amp; Sizing</vt:lpstr>
      <vt:lpstr>Heat Pump System Design &amp; Sizing</vt:lpstr>
      <vt:lpstr>Heat Pump System Design &amp; Sizing</vt:lpstr>
      <vt:lpstr>Heat Pump System Design &amp; Sizing</vt:lpstr>
      <vt:lpstr>Heat Pump System Design &amp; Sizing</vt:lpstr>
      <vt:lpstr>Audience Question</vt:lpstr>
      <vt:lpstr>Retrofits</vt:lpstr>
      <vt:lpstr>Retrofits</vt:lpstr>
      <vt:lpstr>Retrofits</vt:lpstr>
      <vt:lpstr>Retrofits</vt:lpstr>
      <vt:lpstr>Retrofits</vt:lpstr>
      <vt:lpstr>Retrofits</vt:lpstr>
      <vt:lpstr>Retrofits</vt:lpstr>
      <vt:lpstr>Retrofits</vt:lpstr>
      <vt:lpstr>Retrofits</vt:lpstr>
      <vt:lpstr>Retrofit Scenarios</vt:lpstr>
      <vt:lpstr>Installation &amp; Operation</vt:lpstr>
      <vt:lpstr>Installation</vt:lpstr>
      <vt:lpstr>Installation</vt:lpstr>
      <vt:lpstr>Appendices</vt:lpstr>
      <vt:lpstr>Audience Question</vt:lpstr>
      <vt:lpstr>Where Can I Go for Information?</vt:lpstr>
      <vt:lpstr>Where Can I Go for Information?</vt:lpstr>
      <vt:lpstr>Webinars</vt:lpstr>
      <vt:lpstr>Questions</vt:lpstr>
      <vt:lpstr>Thank you for your time and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 Schroeder</dc:creator>
  <cp:lastModifiedBy>Henderson, Dane</cp:lastModifiedBy>
  <cp:revision>40</cp:revision>
  <cp:lastPrinted>2018-05-22T15:43:58Z</cp:lastPrinted>
  <dcterms:created xsi:type="dcterms:W3CDTF">2015-10-26T18:09:38Z</dcterms:created>
  <dcterms:modified xsi:type="dcterms:W3CDTF">2025-05-22T16:32:06Z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0x010100F92B1B02529FE94FBCCA4298C94176BE</vt:lpwstr>
  </property>
  <property fmtid="{D5CDD505-2E9C-101B-9397-08002B2CF9AE}" pid="3" name="MediaServiceImageTags">
    <vt:lpwstr/>
  </property>
</Properties>
</file>